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3" r:id="rId3"/>
    <p:sldId id="290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87" r:id="rId15"/>
    <p:sldId id="28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07FE6-2D45-415B-9467-65382093BACB}" type="datetimeFigureOut">
              <a:rPr lang="en-AU" smtClean="0"/>
              <a:t>27/12/2019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0BB1-F42A-44BD-924F-71547BDCFA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6608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07FE6-2D45-415B-9467-65382093BACB}" type="datetimeFigureOut">
              <a:rPr lang="en-AU" smtClean="0"/>
              <a:t>27/12/2019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0BB1-F42A-44BD-924F-71547BDCFA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771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07FE6-2D45-415B-9467-65382093BACB}" type="datetimeFigureOut">
              <a:rPr lang="en-AU" smtClean="0"/>
              <a:t>27/12/2019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0BB1-F42A-44BD-924F-71547BDCFA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7464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07FE6-2D45-415B-9467-65382093BACB}" type="datetimeFigureOut">
              <a:rPr lang="en-AU" smtClean="0"/>
              <a:t>27/12/2019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0BB1-F42A-44BD-924F-71547BDCFA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7803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07FE6-2D45-415B-9467-65382093BACB}" type="datetimeFigureOut">
              <a:rPr lang="en-AU" smtClean="0"/>
              <a:t>27/12/2019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0BB1-F42A-44BD-924F-71547BDCFA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1969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07FE6-2D45-415B-9467-65382093BACB}" type="datetimeFigureOut">
              <a:rPr lang="en-AU" smtClean="0"/>
              <a:t>27/12/2019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0BB1-F42A-44BD-924F-71547BDCFA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165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07FE6-2D45-415B-9467-65382093BACB}" type="datetimeFigureOut">
              <a:rPr lang="en-AU" smtClean="0"/>
              <a:t>27/12/2019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0BB1-F42A-44BD-924F-71547BDCFA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4585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07FE6-2D45-415B-9467-65382093BACB}" type="datetimeFigureOut">
              <a:rPr lang="en-AU" smtClean="0"/>
              <a:t>27/12/2019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0BB1-F42A-44BD-924F-71547BDCFA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0123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07FE6-2D45-415B-9467-65382093BACB}" type="datetimeFigureOut">
              <a:rPr lang="en-AU" smtClean="0"/>
              <a:t>27/12/2019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0BB1-F42A-44BD-924F-71547BDCFA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4692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07FE6-2D45-415B-9467-65382093BACB}" type="datetimeFigureOut">
              <a:rPr lang="en-AU" smtClean="0"/>
              <a:t>27/12/2019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0BB1-F42A-44BD-924F-71547BDCFA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24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07FE6-2D45-415B-9467-65382093BACB}" type="datetimeFigureOut">
              <a:rPr lang="en-AU" smtClean="0"/>
              <a:t>27/12/2019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E0BB1-F42A-44BD-924F-71547BDCFA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510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07FE6-2D45-415B-9467-65382093BACB}" type="datetimeFigureOut">
              <a:rPr lang="en-AU" smtClean="0"/>
              <a:t>27/12/2019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E0BB1-F42A-44BD-924F-71547BDCFA6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331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tiff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OSEPH HUNG\Pictures\new\thanh gi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7860" y="142483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Holy Family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Jesus, Mary and Joseph - Year A</a:t>
            </a:r>
            <a:endParaRPr lang="en-AU" sz="3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9679" y="1219701"/>
            <a:ext cx="8377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2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Lễ Thánh Gia Thất Năm </a:t>
            </a:r>
            <a:r>
              <a:rPr lang="en-AU" sz="32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</a:p>
        </p:txBody>
      </p:sp>
      <p:sp>
        <p:nvSpPr>
          <p:cNvPr id="3" name="Rectangle 2"/>
          <p:cNvSpPr/>
          <p:nvPr/>
        </p:nvSpPr>
        <p:spPr>
          <a:xfrm>
            <a:off x="1981200" y="5562600"/>
            <a:ext cx="5410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29/12/2019</a:t>
            </a:r>
          </a:p>
          <a:p>
            <a:pPr algn="ctr"/>
            <a:r>
              <a:rPr lang="en-AU" sz="2000" dirty="0" err="1">
                <a:solidFill>
                  <a:schemeClr val="bg1"/>
                </a:solidFill>
              </a:rPr>
              <a:t>Hùng</a:t>
            </a:r>
            <a:r>
              <a:rPr lang="en-AU" sz="2000" dirty="0">
                <a:solidFill>
                  <a:schemeClr val="bg1"/>
                </a:solidFill>
              </a:rPr>
              <a:t> Ph</a:t>
            </a:r>
            <a:r>
              <a:rPr lang="vi-VN" sz="2000" dirty="0">
                <a:solidFill>
                  <a:schemeClr val="bg1"/>
                </a:solidFill>
              </a:rPr>
              <a:t>ư</a:t>
            </a:r>
            <a:r>
              <a:rPr lang="en-AU" sz="2000" dirty="0" err="1">
                <a:solidFill>
                  <a:schemeClr val="bg1"/>
                </a:solidFill>
              </a:rPr>
              <a:t>ơng</a:t>
            </a:r>
            <a:r>
              <a:rPr lang="en-AU" sz="2000" dirty="0">
                <a:solidFill>
                  <a:schemeClr val="bg1"/>
                </a:solidFill>
              </a:rPr>
              <a:t> &amp; Thanh </a:t>
            </a:r>
            <a:r>
              <a:rPr lang="en-AU" sz="2000" dirty="0" err="1">
                <a:solidFill>
                  <a:schemeClr val="bg1"/>
                </a:solidFill>
              </a:rPr>
              <a:t>Quảng</a:t>
            </a:r>
            <a:r>
              <a:rPr lang="en-AU" sz="2000" dirty="0">
                <a:solidFill>
                  <a:schemeClr val="bg1"/>
                </a:solidFill>
              </a:rPr>
              <a:t> </a:t>
            </a:r>
            <a:r>
              <a:rPr lang="en-AU" sz="2000" dirty="0" err="1">
                <a:solidFill>
                  <a:schemeClr val="bg1"/>
                </a:solidFill>
              </a:rPr>
              <a:t>sdb</a:t>
            </a:r>
            <a:r>
              <a:rPr lang="en-AU" sz="2000" dirty="0">
                <a:solidFill>
                  <a:schemeClr val="bg1"/>
                </a:solidFill>
              </a:rPr>
              <a:t> </a:t>
            </a:r>
            <a:r>
              <a:rPr lang="en-AU" sz="2000" dirty="0" err="1">
                <a:solidFill>
                  <a:schemeClr val="bg1"/>
                </a:solidFill>
              </a:rPr>
              <a:t>thực</a:t>
            </a:r>
            <a:r>
              <a:rPr lang="en-AU" sz="2000" dirty="0">
                <a:solidFill>
                  <a:schemeClr val="bg1"/>
                </a:solidFill>
              </a:rPr>
              <a:t> </a:t>
            </a:r>
            <a:r>
              <a:rPr lang="en-AU" sz="2000" dirty="0" err="1">
                <a:solidFill>
                  <a:schemeClr val="bg1"/>
                </a:solidFill>
              </a:rPr>
              <a:t>hiện</a:t>
            </a:r>
            <a:endParaRPr lang="en-A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971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35457"/>
            <a:ext cx="90678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latin typeface="Tahoma" pitchFamily="34" charset="0"/>
                <a:ea typeface="Tahoma" pitchFamily="34" charset="0"/>
                <a:cs typeface="Tahoma" pitchFamily="34" charset="0"/>
              </a:rPr>
              <a:t>So Joseph got up and, taking the child </a:t>
            </a:r>
          </a:p>
          <a:p>
            <a:pPr algn="ctr"/>
            <a:r>
              <a:rPr lang="en-AU" sz="3400" dirty="0">
                <a:latin typeface="Tahoma" pitchFamily="34" charset="0"/>
                <a:ea typeface="Tahoma" pitchFamily="34" charset="0"/>
                <a:cs typeface="Tahoma" pitchFamily="34" charset="0"/>
              </a:rPr>
              <a:t>and his mother with him, </a:t>
            </a:r>
          </a:p>
          <a:p>
            <a:pPr algn="ctr"/>
            <a:r>
              <a:rPr lang="en-AU" sz="3400" dirty="0">
                <a:latin typeface="Tahoma" pitchFamily="34" charset="0"/>
                <a:ea typeface="Tahoma" pitchFamily="34" charset="0"/>
                <a:cs typeface="Tahoma" pitchFamily="34" charset="0"/>
              </a:rPr>
              <a:t>went back to the land of Israel.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893" y="5651446"/>
            <a:ext cx="8915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Ông liền trỗi dậy đưa Hài Nhi 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 mẹ Người về đất Ít-ra-en.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8" name="Picture 4" descr="Image result for escape to egypt bible sto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67173"/>
            <a:ext cx="5928690" cy="395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994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37228"/>
            <a:ext cx="3183835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latin typeface="Tahoma" pitchFamily="34" charset="0"/>
                <a:ea typeface="Tahoma" pitchFamily="34" charset="0"/>
                <a:cs typeface="Tahoma" pitchFamily="34" charset="0"/>
              </a:rPr>
              <a:t>But when he learnt that </a:t>
            </a:r>
            <a:r>
              <a:rPr lang="en-AU" sz="3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Archelaus</a:t>
            </a:r>
            <a:r>
              <a:rPr lang="en-AU" sz="3400" dirty="0">
                <a:latin typeface="Tahoma" pitchFamily="34" charset="0"/>
                <a:ea typeface="Tahoma" pitchFamily="34" charset="0"/>
                <a:cs typeface="Tahoma" pitchFamily="34" charset="0"/>
              </a:rPr>
              <a:t> had succeeded his father Herod as ruler of Judaea he was afraid to go there, and being warned in a dream he left for the region of Galilee.</a:t>
            </a:r>
          </a:p>
        </p:txBody>
      </p:sp>
      <p:pic>
        <p:nvPicPr>
          <p:cNvPr id="8" name="Picture 2" descr="http://www.catholictradition.org/Joseph/joseph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1557" y="3336216"/>
            <a:ext cx="1944216" cy="23572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94383" y="3733800"/>
            <a:ext cx="604961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Nhưng vì nghe biết 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Ác-khê-lao đã kế vị vua cha là Hê-rô-đê, cai trị miền Giu-đê, nên ông sợ không dám về đó. Rồi sau khi được báo mộng, ông lui về miền Ga-li-lê, 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4" name="Picture 2" descr="Image result for Mary and Joseph flee to Egypt to save Jesusâs lif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035" y="0"/>
            <a:ext cx="588396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287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76200"/>
            <a:ext cx="86868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400" dirty="0">
                <a:latin typeface="Tahoma" pitchFamily="34" charset="0"/>
                <a:ea typeface="Tahoma" pitchFamily="34" charset="0"/>
                <a:cs typeface="Tahoma" pitchFamily="34" charset="0"/>
              </a:rPr>
              <a:t>There he settled in a town called Nazareth.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5867400"/>
            <a:ext cx="896509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 đến ở tại một thành kia gọi là Na-da-rét, 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18" name="Picture 2" descr="Image result for Joseph and Mary take the baby Jesus and their belongings and leave for Egyp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4" y="990600"/>
            <a:ext cx="8031892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166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5179" y="228600"/>
            <a:ext cx="267220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latin typeface="Tahoma" pitchFamily="34" charset="0"/>
                <a:ea typeface="Tahoma" pitchFamily="34" charset="0"/>
                <a:cs typeface="Tahoma" pitchFamily="34" charset="0"/>
              </a:rPr>
              <a:t>In this way the words spoken through the prophets were to be fulfilled:  He will be called a Nazarene.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928603"/>
            <a:ext cx="903798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để ứng nghiệm lời 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đã phán qua miệng các ngôn sứ rằng: 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 sẽ được gọi là người Na-da-rét…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2" name="Picture 2" descr="https://www.churchofjesuschrist.org/bc/content/bible-videos/videos/images/Wise-Men-Seek-Jesus/mary-and-young-jes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040" y="19878"/>
            <a:ext cx="6370960" cy="417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055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JOSEPH HUNG\Pictures\new\nha gius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SEPH HUNG\Pictures\Pictures\tai lieu tu Hp 07-10-17\Pictures\hinh cut\form HP bluetooth\gia that 4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74" y="2555113"/>
            <a:ext cx="4561826" cy="436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OSEPH HUNG\Pictures\Pictures\tai lieu tu Hp 07-10-17\Pictures\hinh cut\form HP bluetooth\gia that 5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124" y="2209799"/>
            <a:ext cx="3174467" cy="47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8941" y="-76200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Holy Family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Jesus, Mary and Joseph - Year A</a:t>
            </a:r>
            <a:endParaRPr lang="en-AU" sz="3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8541" y="1014761"/>
            <a:ext cx="746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2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Lễ Thánh Gia Thất Năm </a:t>
            </a:r>
            <a:r>
              <a:rPr lang="en-AU" sz="32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460869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JOSEPH HUNG\Pictures\new\ai cap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JOSEPH HUNG\Pictures\Pictures\tai lieu tu Hp 07-10-17\Pictures\hinh cut\form HP bluetooth\gia that 6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09" y="3402169"/>
            <a:ext cx="6507829" cy="315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JOSEPH HUNG\Pictures\Pictures\tai lieu tu Hp 07-10-17\Pictures\hinh cut\form HP bluetooth\gia that 5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533" y="2143538"/>
            <a:ext cx="3174467" cy="471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8941" y="-76200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The Holy Family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of Jesus, Mary and Joseph - Year A</a:t>
            </a:r>
            <a:endParaRPr lang="en-AU" sz="3200" b="1" dirty="0"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8541" y="1012855"/>
            <a:ext cx="746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200" b="1" dirty="0">
                <a:solidFill>
                  <a:srgbClr val="FFFF00"/>
                </a:solidFill>
                <a:latin typeface="+mj-lt"/>
                <a:ea typeface="Tahoma" pitchFamily="34" charset="0"/>
                <a:cs typeface="Tahoma" pitchFamily="34" charset="0"/>
              </a:rPr>
              <a:t>Lễ Thánh Gia Thất Năm </a:t>
            </a:r>
            <a:r>
              <a:rPr lang="en-AU" sz="3200" b="1" dirty="0">
                <a:solidFill>
                  <a:srgbClr val="FFFF00"/>
                </a:solidFill>
                <a:latin typeface="+mj-lt"/>
                <a:ea typeface="Tahoma" pitchFamily="34" charset="0"/>
                <a:cs typeface="Tahoma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235949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OSEPH HUNG\Pictures\new\thanh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OSEPH HUNG\Pictures\Pictures\tai lieu tu Hp 07-10-17\Pictures\hinh cut\form HP bluetooth\gia that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07" y="2723659"/>
            <a:ext cx="5761037" cy="417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SEPH HUNG\Pictures\Pictures\tai lieu tu Hp 07-10-17\Pictures\hinh cut\form HP bluetooth\gia that 2b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887" y="2733317"/>
            <a:ext cx="2530285" cy="419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152400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Holy Family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Jesus, Mary and Joseph - Year A</a:t>
            </a:r>
            <a:endParaRPr lang="en-AU" sz="32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482" y="1362043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LỄ THÁNH GIA THẤT NĂM A</a:t>
            </a:r>
            <a:endParaRPr lang="en-AU" sz="3200" b="1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900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JOSEPH HUNG\Pictures\new\ai cap 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JOSEPH HUNG\Pictures\Pictures\tai lieu tu Hp 07-10-17\Pictures\hinh cut\form HP bluetooth\gia that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" y="3048000"/>
            <a:ext cx="8816975" cy="397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OSEPH HUNG\Pictures\Pictures\tai lieu tu Hp 07-10-17\Pictures\hinh cut\PNGPIX-COM-Bible-Book-PNG-Transparent-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248"/>
            <a:ext cx="3657600" cy="139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33600" y="303309"/>
            <a:ext cx="421782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Matthew 2:13-15.19-23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Mát-thêu</a:t>
            </a:r>
            <a:endParaRPr lang="en-A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2:13-15.19-23</a:t>
            </a:r>
          </a:p>
        </p:txBody>
      </p:sp>
    </p:spTree>
    <p:extLst>
      <p:ext uri="{BB962C8B-B14F-4D97-AF65-F5344CB8AC3E}">
        <p14:creationId xmlns:p14="http://schemas.microsoft.com/office/powerpoint/2010/main" val="1279680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0"/>
            <a:ext cx="416780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latin typeface="Tahoma" pitchFamily="34" charset="0"/>
                <a:ea typeface="Tahoma" pitchFamily="34" charset="0"/>
                <a:cs typeface="Tahoma" pitchFamily="34" charset="0"/>
              </a:rPr>
              <a:t>After the wise men had left, the angel of the Lord appeared to Joseph in a dream and said,</a:t>
            </a:r>
          </a:p>
        </p:txBody>
      </p:sp>
      <p:sp>
        <p:nvSpPr>
          <p:cNvPr id="4" name="Rectangle 3"/>
          <p:cNvSpPr/>
          <p:nvPr/>
        </p:nvSpPr>
        <p:spPr>
          <a:xfrm>
            <a:off x="4648200" y="3924333"/>
            <a:ext cx="44958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 các nhà chiêm tinh đã ra về,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thì sứ thần Chúa 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 ra báo mộng cho ông Giu-se rằng: 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409" y="5173"/>
            <a:ext cx="4747591" cy="356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6150"/>
            <a:ext cx="44958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297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152400"/>
            <a:ext cx="40386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latin typeface="Tahoma" pitchFamily="34" charset="0"/>
                <a:ea typeface="Tahoma" pitchFamily="34" charset="0"/>
                <a:cs typeface="Tahoma" pitchFamily="34" charset="0"/>
              </a:rPr>
              <a:t>‘Get up, take the child and his mother with you, and escape into Egypt, and stay there until I tell you, because Herod intends to search for the child and do away with him.’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4038600"/>
            <a:ext cx="87630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"Này ông, dậy đem 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Hài Nhi và mẹ Người 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trốn sang Ai-cập, 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 cứ ở đó cho đến khi tôi báo lại, vì vua Hê-rô-đê sắp tìm giết Hài Nhi đấy! " 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0"/>
            <a:ext cx="4876801" cy="365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 descr="C:\Users\JOSEPH HUNG\Pictures\Pictures\tai lieu tu Hp 07-10-17\Pictures\hinh cut\thien xu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99678"/>
            <a:ext cx="1460362" cy="295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437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920" y="76200"/>
            <a:ext cx="233966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latin typeface="Tahoma" pitchFamily="34" charset="0"/>
                <a:ea typeface="Tahoma" pitchFamily="34" charset="0"/>
                <a:cs typeface="Tahoma" pitchFamily="34" charset="0"/>
              </a:rPr>
              <a:t>So Joseph got up and, taking the child and his mother with him, left that night for Egypt, </a:t>
            </a:r>
          </a:p>
        </p:txBody>
      </p:sp>
      <p:sp>
        <p:nvSpPr>
          <p:cNvPr id="4" name="Rectangle 3"/>
          <p:cNvSpPr/>
          <p:nvPr/>
        </p:nvSpPr>
        <p:spPr>
          <a:xfrm>
            <a:off x="2590801" y="5195640"/>
            <a:ext cx="634779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Ông Giu-se liền trỗi dậy, 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 đang đêm, đưa Hài Nhi 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 mẹ Người trốn sang Ai-cập. 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065" y="0"/>
            <a:ext cx="6678439" cy="500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5629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452" y="2068972"/>
            <a:ext cx="345674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latin typeface="Tahoma" pitchFamily="34" charset="0"/>
                <a:ea typeface="Tahoma" pitchFamily="34" charset="0"/>
                <a:cs typeface="Tahoma" pitchFamily="34" charset="0"/>
              </a:rPr>
              <a:t>where he stayed until Herod was dead. This was to fulfil what the Lord had spoken through the prophet: I called my son out of Egypt. </a:t>
            </a:r>
          </a:p>
        </p:txBody>
      </p:sp>
      <p:sp>
        <p:nvSpPr>
          <p:cNvPr id="4" name="AutoShape 4" descr="data:image/jpeg;base64,/9j/4AAQSkZJRgABAQAAAQABAAD/2wCEAAkGBxQTEhUUExQWFhUXGBoYFxcYGBwZGBcdGBcaHBwcHBgYHCggGholHBgXITEiJSkrLi4uGR8zODMsNygtLiwBCgoKDg0OGhAQGywkHyQsLCwvLCwsLCwsLCwsLCwsLCwsLCwsLCwsLCwsLCwsLCwsLCwsLCwsLCwsLCwsLCwsLP/AABEIAQsAvQMBIgACEQEDEQH/xAAcAAACAwEBAQEAAAAAAAAAAAAEBQIDBgEHAAj/xABCEAABAgQDBAcFBwMDAwUAAAABAhEAAyExBBJBBVFhcRMiMoGRofAGQrHB0SNSYoKS4fEUcsIzc6IHQ7IVNFNjw//EABoBAAIDAQEAAAAAAAAAAAAAAAIDAQQFAAb/xAArEQACAgICAwAABQMFAAAAAAAAAQIRAyESMQQTQSJRYdHwBcHxIzKBkbH/2gAMAwEAAhEDEQA/APLQijUO6I5jSgblHZiRqNzDXvixyDqaX0MWmZtnySCX9CLpVTatvTXhdOZ3tr/ybWJAsak8w30rEIlwtDZUlVgCx+vDWkEKl2TX07uNaQoRNBsVu9Oz8kxYmfcnPz6tO/LBtpCJY5fmO5GFOQevB4slya7n0vCTDTCX7YAuQEeTpg3DJKqgry2zK6MDxKa90DzQqWKS7Y2lYMuRpF39MUk3L/GKMNglq7BmKO/KhKfFSfgIJTs+YCSuchOrMlRpyA+EA5inFv6d/pnNqsBHFYQ/OvhFsqWlv9YuNQhIHwizMklulPPInwtvgHlI9MvhRhZbUr9GiwRccIKkTFP/AGofyTA8rDfjVf7qfpALKgJ+PPsknzjmUPURBWH/APsUwOqU/SKVS6/6h/SPpB+xCfS13/cvUjdAs+V4xO3vn9Ip5RBaQx65H5R9I7mRFNff/f2AFgp4i0UFyX15wbOlChKz+kfSBDk++R+UfSBbLUHf+GULJF4qW8WzACKzLfhDnygeYpBP+of0j6RBZgv5T/YjWOktcOe+ITwA4Kz3JG/lFaVNaZ5D6RI6rV/uTSQVeD6v3UMdzF9w3fzA/TAe60WSlkuaD5w+MiXB9lGIRfl/nBGBV1BUHh3/ALRVNl9vl/nBGEwSVgFi+p4wa7JnJKGyyRM+0KiUl6MzGm9oliZynyodyASp2yjfW3OKcVhBnIHBz90nQAXJs0EyZHRAFYc3EveRqo84GchVRdNf9H2BwQbMoiv/AHF1D/gT73M0hvsycFz5ctF1rQgzVjMRnUEkpTYM7tC5GaaoZ6fAchDrZEnJOlTGqhaFtYslSSz2chxFSeVIYsbk7kNFbDnNiVTDNHQlITmSUpmPNyPoBTrUgmfsZMuUhf2pK5SVg5R0aSpRBSVO70e2oi4Y8lOISoKPTKCkuqiGm5wK+EMDOSuXLBCwpEpKAMwyHKol2b8XwipPyEWY+On0gbB+ziFSErzqzGUqbVIyDKspy5ncE5aUq7RThtkIydLNJCSooSEhySACo1oAAU73J5w+TinlIlFLywgpIcdrOpQWncoZm4hxyqw0wdF0U1KqLzJUk9ZJIAIrcFhSloRLyYv6PXi/oUK2IkrkoSrqTiAlWViHXlUCl7pPGtIWTtmIMtc2WVHIoJWlQAKXcBQZRBSSDuLtSsOv6kJXJKUnJJIKUu6j186nLM5PygDE4tIlrlS0kBagpalEEqyuQkMBlDl95pWkQs8X/P59Bl49Ae0djpQhBBmErRLW5QOjGdIURmd3D7oo2ls1EuTKUorUqYgKCgB0ZvmS7uVhq0vRtYZ7RxKJiEABYKUS0NmGT7NIS7M7s/jAc3HJRIXJSFnpMmbMRkSUkKKkgB3LNowJFYasiK88SM5OSXLUFAOPPjAuRTmpO97wROxAd28N3oQEMRc6d7+PhDIzYiXjpoite64Hw1gNSCoPSremg0z0qBpTlAWISDYu9odGVldY3BlJl0c0rXj3xSmSCYvKmvp8vTxUlQctDUOi2VmTUuacd/fxaK0yhoH5lmi8qe2m/wA4qCy27gIINNncmhiOU2F912i4h2FWrShjqZbM1OPygYTLTjoHnJPW1p/nBAUpQRLR1WAzKszB6ncIn0T5n3an8cHbNw2bMVUHbVTS6U/NuUG8lCnC0EyZCZSQsgkn/TSfNauPypFWEwpUSVVL1MX5FTCVKcm1d2lYb4HDmm567xFLP5VDcPiv72VSMGBRgflB2DwpJcPuD8D56w0w2DDsGbew8HudfCGUnDgC31jJn5VmhDw32xRJknNb68hDDDyOEMsJgXNrwarColp66kpuQKOYXcp6RZUIw7BsFgybB4MGySos4BFWOkKsZ7V4ZCJstKgCkU6xBVTMD1WNSGofjGA2v7XTEKEySpVSQsFVTSjqSAuhfUWEWoeJa2A8n5HoW0VS5JaaFgarbqt4PvPzgJEjDziehxMqZowUMwOjh6GMYMVNmyiqcuhTRAYBjvBB868RCLY2O/o5uds0uxSWqOBykfCGLxo/OyG0zfYvCTACwzJBNU6bwYTYlFKVhxJ9qJM8ZsOR0hFZS6BX9rgpQvdoYKzScYgqkI6OYkddBCQXDO4SBUPu1EQoOIqeOLVoxvZJp8PgYFmp5Xf15QfjpJBZQrAE294fBlaUASbLHEvdt/1ilyGN9OfA+tIunTCm5oYqmTt2/wCPCLUCnnhoqWpJvTWKCA9LevKLTNzO4tVrRQs9xbWHorxXw+PkbRUJR4eu6LEqpXf6MUpO9zyibGxsJC2iwLf9omuUPnEpUuvF4pqdGpwskE5jWzV/U8NpYOUDecyvkPW6A8HI6wG+783+UM8rqJ+HD+IRky2xsPHCsNIpaHmBkig0vpu1hZhEN9IdYKUX19cYzc8zS8bArtjTCyaOBDCRJeKsJIbTlDPDyu6KCtsbkastw8oAboxntFj8Pi53QqLZCylBqAfj3Oe7S8abbc1IkrSpeQqSQ9yBqWDUHdHn+I9kpKUApnTlzZ5KsvVyh/emdV97DnxjY8THqzOzS2LtsYLZwAUkznWTlylyw1OYslNrub92WxMgIBMs50G4Nxppz842G1PZaRLIKpylLs4FAx01u9d7x3Zex0IWQo3qHBrxYhnfdSL3KkIX4nRi5WFnTWCUTFjRgSA/lB6dl4iWghcleQ3cHk/A1vwEe34DDITLCQAANwaCRKQBpCvc38LHqifnjDYVSZgKCRW9iG5axo8LjlS8UualRF83eAk+Jj1LGbPlrNUJPcH+EJ8Z7GSJjkOlRuRbX6xznz+E+rj9IiVLx0tKspE7K9PeSlgSXpcm0YTESFJUUl3BIZq0j1fY+xjh8OUFRGUHKsEgWYUtuDHfHmu1welWS5dRLvxaGYYN3ZS8iSi1QjxEmlbeHowFPSQ3i0M55uOD98Bz5L91/RiylRVk7AUncLjfEc2hpQxYqUxLDgKt6tFC0lxcCHRKtKya0RWGbSJqV8OHdFCl6RzOimO5IoRc18opQKgN4RGWqlRUbuMG4OU1ddRGbJ0bkIk8IhQVY0BMN8ElxUPTWIYND5rdk/GC8DJLxSy5DQx47GuAw/Lv9Xh7hpNoDwchgOG7h3Q3ko9NGXkyWy0vwoY4aTSCiQlJJsA/hFWEoIX+0mPCUKlh1LKCoJDtS2ZXupJDOeNLwzxocnooZJ9nlntptnETZyFpSci80tMpNVpCFAHOlrklwdX8ZS5GMMvpCQlCJYDqWHU24i7kCp+MDq2digkqBlIKnzHpHX1qdpCS4bV9TvhFtGZiEhKFkBHV94AEJAZrUppuG6PRQiqSVGfN27DVTZk6pmUAbIFNTvqqGGyppzpcqYGirOaUZ/XhGQ6Ralk5+sTHpfsjsEdGla6qNXI+ERlajELDBykbjZkzqCthF03EmrQPgMFYCgF3gfam1MNJPWmJCtzufARRSkaFxsJROLwfKmQlk7UlKAIIINiKg94hrKmggHl5w3H2RNaJbbmFWEnAEukBYYt2SHB4M8eST3Gse0zsOFyZ/wDtzB/xUI8dxCd8aGN0jE8tf6iFxREZsvdBKyRy7qxSuZpAttgIVzhd4AVNY/KGWILgwrnSiDQ/vBRm0BKCZBSgqtfH5xEy6kAW3xRMXuPp4JBUbVOunxg0yGmhjLDn4/J4Z4NTloVyUknR3hvgpJzJcRn5ejex4x9s2U+dqdRXxg/ZsnWhpaKsCmizY5Fc774OwIa7tpxp68Yx8suzUxwpDHCFhavr00NcMs3MA4SV1tRT0IYyB4RRkxeVjCTSPJ/+pOJmKmrHSBIRaW7ZwUhT36xd07wAA0an/qJiJgwjSipKQtJnKQrKoS6kgFizkB9N7ikeL4rFqzEZSEqLgKObqk0LntFvN42/6XhbjzMjyJ7oZ4ZM1QDKJoD4gGBZ+yTMJU5CtX1hl7LOoTEAjME9V9xt5v5Qw2ahMvplLBzpA7XaUwUVdU9kAs3OL8puMmkMjjhKCfxiTYOylGelKvvBwPP5x7dh5ORASLAN5R5R7DTwvE51DrOpXB/DiY9cwU5Kg5heeTcqYWCKUbRkfaf2jUhPRpcJA6x1MYnHqJl9KZRKc2XMpYCnP4btHqu1cAhdQATyDeqxltrbMAfKQAbpIYHgQaHvhUJqPY2WNyWjDYLHTJagUFSLHh+8bbZntHNVlzWFVkBgya/ECEK8CZkx8pNus1ABQMBTRo1kvYubCzEJDLMtWUi7s4Hezd8HkkpUDig42xxsf23kKSuTMXlmLQoDc6gddLiMviZDEvSM1sD2dmqmhaWKErS+YscpBJO+jAccwaxjX4uTWLeP8Kq7Mny1ykn9Ek4XgOZUsA5+MMsbKa0LJ1z8f2jmxMY6Fy5N+ECzpRYkjvg0popx6eK1IDVHz/eActjYwvsV5Gqw4U5WjvRBVSojdWvlBE1NzevCkUr7+5vn3Q1SETi0w/DEEE8e+Hmzrgk8Tq8JMNKtZqW1aGhm5T1RQ1LRTzb0j0mF1tmwwCXJ/sV8f5hjg5FPnpWM/sqcakapN9a8Y0GAnpPw74xssWmXov8ACHyENW4gpCooSW1+kfJmbmeKziV8krEW2Nq4lU5chEuVLABKJk1ROcJDqKUgMWspJ3jnHi0+eHe9e6lB5AR6T7Ye0apcrItMsTsyhlBUSnqrBU5AYEL0d30jzLRzXcNP4j0f9Px8IXVdf8/qY/kSTYbsPaxw89E1qAspI1SbivD4RsvaHaEuegzpRzgJYlmIsAPOPOiYLwqilCiPeIHhWLmTEm1L6DizOKcfhofZNfRzMxLAuO7+fhHoR2gyHFxrHlOz55cVZoeYbaxIa+4ePyaKufG5OyzgypKjaS9rqJvu1+UMD9oKsTyjKYFJKQpr74Mn7TUlIQntG31ilxfKkX4tONs0qDLHVcE6gB2flaGsmRkyqB1HlHnWz/az+kCkmWJiiXUrNXwjRYT2wE8JaWpJ3Xfk0O4uO2BzUnSY32Zs9MuTMSwCkzCktuDgfCFWOk1Lxp8ZlDtQrCVKG45RuhBjQDrWHcq0ZOaPKbkZ7FprCudLoT8TDjGQtxCafKJUrB9YmxLaRWjjv9VMHdDdR/eBSqiqNp46xN6O40CGYGUFbjVhxMQmSQoJILX1IiE+Y1QBpoTBcyUhQBU41DHe2giboJ47IYdVPLhB0qdaurEkaQvlSVWZq74MkJBZJtAzo1MT0PtnTQMwzNQ25w/2MGPD68YyeDkM5Beh8lFo0ezMUEgAUp3eGsZudfkXI20aEr1gfH4sSpK5pNEJKjxYW77QOvEdUkkUubCMj7dbd+w6JCnzljlsQGJr4UHzheDF7ZpFXyHwi2Ynb21ZuJX0k3jlA0BL98LZi37qRYslTlwIgtIA4x6SMVFUjEbb2ViG+Fw2aVS7woEMtm7QKeqbGIyXWgsbV7KFqqXgrCHf6EX7TwYPXTY3EDTVtQXp8vnAWpLQVOL2bqZjEypCVE3TQb4zE7a6i+XtG5/xEKsRjyoAKJIAYVpBWxZkqvSU4PCY4VBOT2WJZ3kfFaRzDpVmzFJPPWNn7G5Js4JWPusC1OqrT5coU4LEYMqAPSJ5Cvcx8obezuCSccoS5jpl5VAqBCi7HfVQd2O6IlK+0coKNOLN/tCf70IcZiKUEMtoKd4WyZYLxVu9kqAtWkkgnwgfE03sYZYhFRwijFqSwcVjuQfAS4rcWJbxgDFgOAXG/wDaGi1C7PpAik1r3euUM5UD6hfNksNWu/ygdea1GGobzhjiUty8xHMNhwXtpeu/hEqdK2C4lBZwW7qa8ItROyuQHavfw9aRVLluHUa8BwsTH0qeGIYCt2qfpuiaLsBlgZpObiktSt4dYRQpGf2QjtP90t+pX7w2RMpS4ipnjukXMT/DbLPajEBGEW5AfKOJDiPN8RKWUJX0awhT5VlyFZbtpThDHGS8StakTSpRUWAoxYguCaAWPDWCthzMqzhJrgknoVu4lzCGKdxQsdUiztoTGh4uL1Qq7fZi+Xl9k7qjOYaQVZm90PFRMaqXspAUooBCu2gGwykhaD97KXPEI4h87P6yyEhnJZPGtPp3RZjK2yq40gaJINYjEkh4MEe4Sa6SkwrxKesaxbJURaK8Ql6wmKpjpu4gyjaLE0NdIrSHIEXKSQePjaGMSTTPLPYvHonsXhCZ6JhDAIJKmuQDfcwIBPLWPP8ADIHSIzClC2+sbydiv6fATlPlmTZqky00ImJKk5iK0TkSz7w2sJyK9IbB0a3GKesByyx5xzDrKpaSq7VjiyPCMl2tGpFWfTjCyajMYNmGB8tPRjougnECnyhzMDzEUZv3g6Z63wFPQ2kNTFtAE2UdbevnFWUCx56P8YLmGvfXnAi5JJcE9z/KGRf5kcAMIJ3NTge+DUyqEAOXA4fTviKQ4GkFypQTVQJ4Cj01ItBykPglFWyeypoBWCwBSQCbAhR5w3w+EdgKqLsK1/tSQCsf2vC/C41BLAlB/EpQHAZkkFPeDyhiZeUFwGzJCswAAJ7PShNMp92ehiC12MIlG2JnnaVJkpZUlT5Qh6BaXrpbQ0LpNaQu2zslM18yUpmmqZiaZ6a8f5GojWYWb0qMinJXmCFKYTFFA60hehnJAJQv3kpNbk5rEHMlSD2kklKmq41G4KSHbeOENgmuinKXLsV7RWpkT/emDOpIZhMR9nOF7K7TaAcYye2MP0cyhoqoPwPBwx741SZmeXNYVS09I4pZE1L/AIx0fc++F2OwIMst1ujPVLs6VOtBfiCp+Yi4pVTE8fhmchJc6k7u+gteJJkMoBTgEtSGicFVUsBzlE2Wd4Cc4HfLJpvSBF39H0qKdohxzDDx7B/OowxzAUbD8Bs2QlIzImE7zm/xLRGfgcMpwkqH6z8QYeexmxE4uQVAhK0nKoPMBfiy2HhDWd7MTkEjNT/edm4Lln4xVlJp9j1TR5Xh8GVJUs0SnVqEkinC7x1ckhm1Gkab2g9nVyFhSkryTAcuUpLzNxAsDy3wvn7KKAkhaF9XMcigcgcABTt13JGW4aH+y9i+ABh5BUXNHo5pu+sFYucolKFGkp0pGoY113h/GIrBSkA0LAhtHPlRjFEmSVKYVJ8/GOuwqo2uydrkSVknOJeVjZ3FhxekPkrHlujP+yWzpanTNLTAXQ/YdqBvvHQnlGln4FSRmJBF3B7rXDEEHcaRnZ4U7SNDx5pqmwRaqxWotEgYhMAvCC3xBpq90UEG8XLcxWeEGmDKALOk6iK7GjfGL1prw9PFE2XWDTI4AuAWF1ZgPvA1I4AOe6GubNr3j6Fi3KsKTKoKFzqRQD6wMuaUksrKanVjqHCviIfwUmV5yaQ0wspKyQqig/K/mP24Q12TiCWlLSDdCc3ZUFXlLe8tXuq91TaOIzRxZWM4cLS2ZiKgE1FOZ8e9wicF131FGJ4XpYNuIgnGiq9mlwYABBUUp6omKssAH7HFAGy5ahkW49wk0SAUu2pS04pQWliaqHuhQ7WV/dUGUnhMAuDDbZeM6VmA6YKZyOrMKgykK+7LnJGtBMAN1ART7SBHRylgrWUqKZZYmYEpquROAqFSx1kqPugvvVFUBWzPYE5J6QeyolKtzKGQ03ALBb8MUYOUwUk6Z5bcZbLT3sQjuizHnqpIu5Baz2/y8osnLJmGZqoS54H4uyscnWnwMHdxo6t2LejWhCFIqrDrAe7oJK5ZP3hm6QHmkQbhJKZcxSAnMjtJS5DoWHAf/bUQd5EXSpH2pS/Umo6MEaEjNKLvRiJavERQgKCJZ96Wsyia0BJUlwdQrpRXcmO5ckB0zg6XCz5glllLBWghwFLRVQYf/IjrAfiTBUr2kUtCVKOUkkOVrI5FiGpwaJbVSVywtIZUvKpNbMCoU16omJP+0ISYjDjr5aJLTUD8KqEdxp+UxFKat9hx09GqVhp05KFKYpBdKgt9LgqUQzUipHsbNIJLHkkklyXLlg9RV4l/062yZM7olK+zmWsWVozij2j0XF4hLHMd46yv/wA0a+EK/wBrqxj60jxXEbOLzJZ7SCw49YCvcQe4xVgdkKzKBOVSGNadosD4kDvh7tHDNipgAKc4LOnLUpIBbmxjuIWPsZxokgBYa7kpUnyUeRENU2Q4iqZNLZqgjqrGoYu/BQLqGvb3xrti7ZM3KoMZyB1k6TGDKpZyliN9rBT57HyGUWBGajmyimoV+YEeKoC2aspWMhqGyvr90H/wPAmGRYtxNli0pYKlkMpy2oqQ3FiCO54AJJ1gDG4glHTJDZZhVl/KAoHwSs/3GC8LiEzEhWtiNx3RSzYuDtdGp4mbmuMuzqRHCkcoJAHKILDwiy1RSUvqQ2kCmSSTUjd6pBJtz8P3jikHR4lOg0hXKxajdjZ6juooNFkxUpVFp65s4YjdQlvAp74MwmzwQwNWepJ05wsWCOooOkOBRw+9tO6LiavRnyjqhXicMqWt3oRQgM4c6DUG/OD8JMJSwYZajf6B9ViGJl9UgEkM4e4LkHmNO8RVsxeU7z9fQhvaK/GjR4PFFCs4ZiClYNilXaFP1b3rRoc7MlKCFZllZWoJxMxVVOtuhnJ/BUAizE/dMZKViFDq2qGo4/jfzMaTYuKypcgmWAUTRp0My5ffLU55FcCLlEQJkkIUhXaSWVWxT1FX4kxaFumV/cqUTuE0OnwWR4RbtMFOJmJVd2VxdIZX5i6vzQGZRMuYkXACxzSdP1RC7JrRfPUBJSoiqacRlII+LckwVLCVTiH/APdS3DAsFly9m/1UNwC4rQp825QTM/U2am7rn9MUJI6Ipy9eQoKSa0CyASOIUmWxb3oBAyQbgFqKcrB3ZuObqg0t0gQDwmKhZMlpSCnSUunGVOt4EjvUYME0CcXfKv7RI3CYHIHLrDmkRLacllhSqBboU1Q0xzT+2YJgHBKYKOnRHyxFLJlrB1Qp/Ax7VsWUibJRNSQAoPQAHiH5x4zOQ4BIqOovmm3lTuja+xe019AZaXJQTR9DXSujXiJ12Etqiz2+wSJU2TMTcuCK6MQfLzhDh5QVKnSrFCiU72UQKcylHIEw69ssHNVKE0gMhQJa9WDmj66mEmDxGScknsrQH4DsK+CTAp2Glo6qUFywVF8qOtWypZJSb6oKh3cISYqWyn9Mq/8AyBH5o0SQlCzLUDmqpLWzIJOUHvUmFW08MAcqS4AZO/rJBRyLgQcXsXVaCJRzKU/ZUElXEzSJSz3kE8iIA2Rj+jWhBS6eyoauWdQP3ns+gg3ZSs2QaMo8aJK0+CkiFZTlxCj91aiPyl9NHaHS2iINxlo02UXSQR8DqDoD5GOhTEuYWoxRROB9yaAVOaOe0N1/BxDSfJoFy3Uh67xz+sUMuOujWwZuepdg8wXI/flEJqC+/wCUXkuDaKAk6+vCExZbQxE8JXS2lajgfWsL9oYdJOZOruAKQbNfKHIccL/OK5csrIoBR4mMmmVEk0JEyArMxqxcavW0K0y8qiOPl6aNV/RJSpz476wH7QbP6wWkMCNLOIuQyJoRKGz5BtvbnaGmz8SUl2YP1hooHtBtXHwMKcDKpZ4MkzGIflyP0guWwJYzntFKyLlqD9nI+8IZSCeORTc0mKcKOsPxOnxFPM+UNdoJzykv2kljyq3gXHfE8PNkIotIzBAA6rMoISK0LnOFl2N9bAZdiq0JsGhsh+6VSzyLt5LPhH2FkEzlB+2lSSDYkgX5KAV+WHmE6EJUFodYU6WFCHYE8euo/kTBs+VIUknLV1KBAAZ0rZxlD1UndbhAXvshrXRlJaM6AWAMsgWLhJLpD0cBQmaawfPk55eUk2bWnZArvcSv1Lh1iZcnMpgr7VNrMStSjXVzkRwBMTkrlMSQD2yCEsAKMCkipbNfxMdJkJGN6EqJp/qJdvxpv3uD+qL9g4zoZyVtSyuR4RqMTJlOqiUnMpSTkBAGcOSnLfKCBcWLAuSJOl4fMXSGIQR1auBVxlHVzdYsXLM5BYc5IOMf0NBtPGZ5MxCdUKAyh7gtePOFvllnVJKT+YD4MfGN5srFSsgC6kAJUQGSWz2AAILFO7uhUuXJSSFpSSCFEhACCOkST1Mt+jzh/nWIU/oXGtUKsYSoIme8GVxdNFNuqx5qgfHIcuALBSaWylx/wKR3GHGdCpaUhny9ZgB1tTRIozam2kCT5FAXND3kG/xA7o5zSYLgJ9mqyqKRoacifoYFQHmLP4VHyMHiWyuLN4U+DRRJkElQ3y1f+LmHcwOGy3ErzIQNEuPhXyhls+cpAYagfxXfbxhPLP2bDQueEFKm1Y2G7w+EBLeh0VQ0nhF0sH03et0c6Pg0JxNUtVbCp7odYef0pJbKzUH8xVywraLuLNepGgGDDVL8h4QGvCMd1OUPJmDKCL8xbvinE4Z+s1awqWN/CtDKK14UKTW410/iKkIKkqQWfQ8dDDBMs9zRGWhiQ17H+I5SaGN2ZpcnIedWi2fISJaVEEqzkHrMGCQXtx3w1x2BdRpS474oW+UJBIIJdiRoAKi9QYcpsCclSBgvMkgCrCjuSXfQbsnnHJmFcOQQoaENcP8Av3xbIQc1SFEu+Z1CiQkBT3zANeCcOkEkpTlFHAJZ9WerW1OsN5Nort0yqXJKiGT/ANsAkAn7wc7rCDJco5aB7pYeOnAnwiHR5SFapYAsXFSWDCt9IvwyBdZym9nuQaEJNWYflDQu9nctFU2WVJBAqPMBi/cxfnHxknOSAa1ZrUBru/aCAGIYgKIDZ1pBDKcFiXJe7XcB6GK5uGAKQMxUAoOp1MTeyaF7ly2Vq6RI5SOT5RJSAl2BJYEkjqs/cRbjAU2TelvgfXnDCajMa+6DUpIIJZjUUoCd9qQMp1OS7l78GqeJZ98JnJ0NgcwEog9k1tQ1LOw4tFmLwRXlUAToQnrNwFK6iIIUkEHKkqftJBZqvmFsztuNTSCegCkAEswOVwWdxWooaH9RgbaC5ChEkpISEKKnU7OT1cujU7R8onMRcEEPp8+7rGPp8lwGqAVEitzlYlxqyjXfBCkFaS1TnbiQouL8DBuWkQ9iGYhlAmlX8RX4RXLQxUA9UqT68I0G1ZAy0qRqOzYC71+rwslyT0g9aQccmgBSmWSnKLPp84hNQQr1rDSQhiWoYoXKqYYshJWuVlDC+vPd61iyQhLdYq4N5k+tIkiSSQGqWguXhyHCQ7UMC5hI9Fma3iJlhQsO6CFMRYiB0p3GJ4UVlIFGDrEF4UP8YaISY4uSGgZYw1kFa8KlQLNmHHdoWP0hYjDOCpmAUoWoOsWFeDQxw6CFJ6igACAGNH3qVUm5JLO9HgWZhjkGVJCy79VQYKJLkkAPUU3iJSaI5sDOHZRZrP3b23RZJkMTuBbvIdvCsWjCgPRZJLsMwBsO0Oq1tXajHX6ThhnUctX6pKSGAADORSr0G8wSX0FysuyguDqKc4gkb6M4PAjQxYtFQyS5DKXlKsqeDA1vyd9IlKkMpJyEBOYBICiS5AHJ2F2vUwU1ashOmSRhi5UCBd3S5LU3twtA82SZaFMXISpVbuQTmajV4No0H7LlEpDgjrKNmuokU74FxGEIQtOVRWXL5FG9BUAgsGFKsIQ02HZbMkgEA0UQWG+prAy8LUjUAGtLkgeNecEzZAOckTCVMRlzBwBQOlgG/ERrWOYfCgzTmTYJCXQaEPmYkMNK6tASiiVNgysIt+qOZNh3axbhsxVlZJy3UAQ1+qOsXJoeA5iDMWVBLJBzGj5SQOJYfzHJKMiQlCVEkgElChc9ZRJADs5hbg6C5gS8ICVJpvO8A7xfdeBU4chJp72VkuWY7zqK+BhmjCJAAKVkgkkddqqd/uq5B3pSBP6Lqh0ntknqKNHzCjP5NErHR3sZQuW9QHca2bcGo16wvTIaYLxoZiQWDKqndQU1L3NmgbEyg4OVQqzZa9pnI90M5iVFguQh/piCW3wOMNU/GHy8LWkfScHv5xO0SpCzC4Qu4GnhBcjCEChPjDOXIag1i1MhtIVthch8rDHfFS8MQYNWTugedNCSMygl6ByzxrSqiomyKAwiQSd8XpETSIHiTYKpPARVMFGI8IPKIpXJjuJ1itUpuURUgbx4wfMk0YxSMEj7osR3F3HmY6jrBZRALP659xglCkli4Y+rHjE04FO7zOltYtRs5BFmYvQn5x1OqOtFWGWkFswu2/R9OEX9IitRQOeVa+UWDAI+7Q8TenHgPARP+hRTq2bUtQkim6toH1sm0DkprUUvUCK1FNa6sb3ozDW4gv8A9PR93hc23XjszBJOhu9zcl9++B9TO5ICzJ3j5+F4nKUlwHDmw18N/CLxgUV6t71NfPhWOjBou1a1cvW9XiPSyeSK0hJJAI5euYiqbJg6Vg0JLgMWA10pqYlMlxKwkchWJEVz5PwA8P4hkZUUrlb471HchQrDxOTh9YYGTEkywBUtHPERyA0yKxZ0MGpkxYJMD6ieQaqXC/aWyUTsuZxlLhvXCHBjjRZcU9MWm0LTgtxA7j9Y+/o+I7wfkYPaPmjuKOtgqJDBvXmYgtEFqiBFI4kDUYgEGClCItE0RYFPwZUaKIozNQvd/AeB3xbLwJr1royO1bGt+XhBgEWJgeKsnkAf+nEe8C5BbLZiSwrQaRE7KOUDpDQAcCwNSHvU/N6MzIj6J4o7kxfh9nFKkErfLm0vma5fRoijZhAbpFdkh+aklxWh6vnDQxGJ4IjkxYrZqnfO1qAUoDo/HwccQTIk5Q16k8A5dhwgqIxKikQ5M+QI6pESRE4KiAD+mSDmav1iMyTxI5N8xBihEFRFImwFUg7z5fSB8bs0TAHUQQedCzhg26GK46kRzimtnKTRGVKygJFgAPCLUpjoiwR1HW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" name="AutoShape 6" descr="data:image/jpeg;base64,/9j/4AAQSkZJRgABAQAAAQABAAD/2wCEAAkGBxQTEhUUExQWFhUXGBoYFxcYGBwZGBcdGBcaHBwcHBgYHCggGholHBgXITEiJSkrLi4uGR8zODMsNygtLiwBCgoKDg0OGhAQGywkHyQsLCwvLCwsLCwsLCwsLCwsLCwsLCwsLCwsLCwsLCwsLCwsLCwsLCwsLCwsLCwsLCwsLP/AABEIAQsAvQMBIgACEQEDEQH/xAAcAAACAwEBAQEAAAAAAAAAAAAEBQIDBgEHAAj/xABCEAABAgQDBAcFBwMDAwUAAAABAhEAAyExBBJBBVFhcRMiMoGRofAGQrHB0SNSYoKS4fEUcsIzc6IHQ7IVNFNjw//EABoBAAIDAQEAAAAAAAAAAAAAAAIDAQQFAAb/xAArEQACAgICAwAABQMFAAAAAAAAAQIRAyESMQQTQSJRYdHwBcHxIzKBkbH/2gAMAwEAAhEDEQA/APLQijUO6I5jSgblHZiRqNzDXvixyDqaX0MWmZtnySCX9CLpVTatvTXhdOZ3tr/ybWJAsak8w30rEIlwtDZUlVgCx+vDWkEKl2TX07uNaQoRNBsVu9Oz8kxYmfcnPz6tO/LBtpCJY5fmO5GFOQevB4slya7n0vCTDTCX7YAuQEeTpg3DJKqgry2zK6MDxKa90DzQqWKS7Y2lYMuRpF39MUk3L/GKMNglq7BmKO/KhKfFSfgIJTs+YCSuchOrMlRpyA+EA5inFv6d/pnNqsBHFYQ/OvhFsqWlv9YuNQhIHwizMklulPPInwtvgHlI9MvhRhZbUr9GiwRccIKkTFP/AGofyTA8rDfjVf7qfpALKgJ+PPsknzjmUPURBWH/APsUwOqU/SKVS6/6h/SPpB+xCfS13/cvUjdAs+V4xO3vn9Ip5RBaQx65H5R9I7mRFNff/f2AFgp4i0UFyX15wbOlChKz+kfSBDk++R+UfSBbLUHf+GULJF4qW8WzACKzLfhDnygeYpBP+of0j6RBZgv5T/YjWOktcOe+ITwA4Kz3JG/lFaVNaZ5D6RI6rV/uTSQVeD6v3UMdzF9w3fzA/TAe60WSlkuaD5w+MiXB9lGIRfl/nBGBV1BUHh3/ALRVNl9vl/nBGEwSVgFi+p4wa7JnJKGyyRM+0KiUl6MzGm9oliZynyodyASp2yjfW3OKcVhBnIHBz90nQAXJs0EyZHRAFYc3EveRqo84GchVRdNf9H2BwQbMoiv/AHF1D/gT73M0hvsycFz5ctF1rQgzVjMRnUEkpTYM7tC5GaaoZ6fAchDrZEnJOlTGqhaFtYslSSz2chxFSeVIYsbk7kNFbDnNiVTDNHQlITmSUpmPNyPoBTrUgmfsZMuUhf2pK5SVg5R0aSpRBSVO70e2oi4Y8lOISoKPTKCkuqiGm5wK+EMDOSuXLBCwpEpKAMwyHKol2b8XwipPyEWY+On0gbB+ziFSErzqzGUqbVIyDKspy5ncE5aUq7RThtkIydLNJCSooSEhySACo1oAAU73J5w+TinlIlFLywgpIcdrOpQWncoZm4hxyqw0wdF0U1KqLzJUk9ZJIAIrcFhSloRLyYv6PXi/oUK2IkrkoSrqTiAlWViHXlUCl7pPGtIWTtmIMtc2WVHIoJWlQAKXcBQZRBSSDuLtSsOv6kJXJKUnJJIKUu6j186nLM5PygDE4tIlrlS0kBagpalEEqyuQkMBlDl95pWkQs8X/P59Bl49Ae0djpQhBBmErRLW5QOjGdIURmd3D7oo2ls1EuTKUorUqYgKCgB0ZvmS7uVhq0vRtYZ7RxKJiEABYKUS0NmGT7NIS7M7s/jAc3HJRIXJSFnpMmbMRkSUkKKkgB3LNowJFYasiK88SM5OSXLUFAOPPjAuRTmpO97wROxAd28N3oQEMRc6d7+PhDIzYiXjpoite64Hw1gNSCoPSremg0z0qBpTlAWISDYu9odGVldY3BlJl0c0rXj3xSmSCYvKmvp8vTxUlQctDUOi2VmTUuacd/fxaK0yhoH5lmi8qe2m/wA4qCy27gIINNncmhiOU2F912i4h2FWrShjqZbM1OPygYTLTjoHnJPW1p/nBAUpQRLR1WAzKszB6ncIn0T5n3an8cHbNw2bMVUHbVTS6U/NuUG8lCnC0EyZCZSQsgkn/TSfNauPypFWEwpUSVVL1MX5FTCVKcm1d2lYb4HDmm567xFLP5VDcPiv72VSMGBRgflB2DwpJcPuD8D56w0w2DDsGbew8HudfCGUnDgC31jJn5VmhDw32xRJknNb68hDDDyOEMsJgXNrwarColp66kpuQKOYXcp6RZUIw7BsFgybB4MGySos4BFWOkKsZ7V4ZCJstKgCkU6xBVTMD1WNSGofjGA2v7XTEKEySpVSQsFVTSjqSAuhfUWEWoeJa2A8n5HoW0VS5JaaFgarbqt4PvPzgJEjDziehxMqZowUMwOjh6GMYMVNmyiqcuhTRAYBjvBB868RCLY2O/o5uds0uxSWqOBykfCGLxo/OyG0zfYvCTACwzJBNU6bwYTYlFKVhxJ9qJM8ZsOR0hFZS6BX9rgpQvdoYKzScYgqkI6OYkddBCQXDO4SBUPu1EQoOIqeOLVoxvZJp8PgYFmp5Xf15QfjpJBZQrAE294fBlaUASbLHEvdt/1ilyGN9OfA+tIunTCm5oYqmTt2/wCPCLUCnnhoqWpJvTWKCA9LevKLTNzO4tVrRQs9xbWHorxXw+PkbRUJR4eu6LEqpXf6MUpO9zyibGxsJC2iwLf9omuUPnEpUuvF4pqdGpwskE5jWzV/U8NpYOUDecyvkPW6A8HI6wG+783+UM8rqJ+HD+IRky2xsPHCsNIpaHmBkig0vpu1hZhEN9IdYKUX19cYzc8zS8bArtjTCyaOBDCRJeKsJIbTlDPDyu6KCtsbkastw8oAboxntFj8Pi53QqLZCylBqAfj3Oe7S8abbc1IkrSpeQqSQ9yBqWDUHdHn+I9kpKUApnTlzZ5KsvVyh/emdV97DnxjY8THqzOzS2LtsYLZwAUkznWTlylyw1OYslNrub92WxMgIBMs50G4Nxppz842G1PZaRLIKpylLs4FAx01u9d7x3Zex0IWQo3qHBrxYhnfdSL3KkIX4nRi5WFnTWCUTFjRgSA/lB6dl4iWghcleQ3cHk/A1vwEe34DDITLCQAANwaCRKQBpCvc38LHqifnjDYVSZgKCRW9iG5axo8LjlS8UualRF83eAk+Jj1LGbPlrNUJPcH+EJ8Z7GSJjkOlRuRbX6xznz+E+rj9IiVLx0tKspE7K9PeSlgSXpcm0YTESFJUUl3BIZq0j1fY+xjh8OUFRGUHKsEgWYUtuDHfHmu1welWS5dRLvxaGYYN3ZS8iSi1QjxEmlbeHowFPSQ3i0M55uOD98Bz5L91/RiylRVk7AUncLjfEc2hpQxYqUxLDgKt6tFC0lxcCHRKtKya0RWGbSJqV8OHdFCl6RzOimO5IoRc18opQKgN4RGWqlRUbuMG4OU1ddRGbJ0bkIk8IhQVY0BMN8ElxUPTWIYND5rdk/GC8DJLxSy5DQx47GuAw/Lv9Xh7hpNoDwchgOG7h3Q3ko9NGXkyWy0vwoY4aTSCiQlJJsA/hFWEoIX+0mPCUKlh1LKCoJDtS2ZXupJDOeNLwzxocnooZJ9nlntptnETZyFpSci80tMpNVpCFAHOlrklwdX8ZS5GMMvpCQlCJYDqWHU24i7kCp+MDq2digkqBlIKnzHpHX1qdpCS4bV9TvhFtGZiEhKFkBHV94AEJAZrUppuG6PRQiqSVGfN27DVTZk6pmUAbIFNTvqqGGyppzpcqYGirOaUZ/XhGQ6Ralk5+sTHpfsjsEdGla6qNXI+ERlajELDBykbjZkzqCthF03EmrQPgMFYCgF3gfam1MNJPWmJCtzufARRSkaFxsJROLwfKmQlk7UlKAIIINiKg94hrKmggHl5w3H2RNaJbbmFWEnAEukBYYt2SHB4M8eST3Gse0zsOFyZ/wDtzB/xUI8dxCd8aGN0jE8tf6iFxREZsvdBKyRy7qxSuZpAttgIVzhd4AVNY/KGWILgwrnSiDQ/vBRm0BKCZBSgqtfH5xEy6kAW3xRMXuPp4JBUbVOunxg0yGmhjLDn4/J4Z4NTloVyUknR3hvgpJzJcRn5ejex4x9s2U+dqdRXxg/ZsnWhpaKsCmizY5Fc774OwIa7tpxp68Yx8suzUxwpDHCFhavr00NcMs3MA4SV1tRT0IYyB4RRkxeVjCTSPJ/+pOJmKmrHSBIRaW7ZwUhT36xd07wAA0an/qJiJgwjSipKQtJnKQrKoS6kgFizkB9N7ikeL4rFqzEZSEqLgKObqk0LntFvN42/6XhbjzMjyJ7oZ4ZM1QDKJoD4gGBZ+yTMJU5CtX1hl7LOoTEAjME9V9xt5v5Qw2ahMvplLBzpA7XaUwUVdU9kAs3OL8puMmkMjjhKCfxiTYOylGelKvvBwPP5x7dh5ORASLAN5R5R7DTwvE51DrOpXB/DiY9cwU5Kg5heeTcqYWCKUbRkfaf2jUhPRpcJA6x1MYnHqJl9KZRKc2XMpYCnP4btHqu1cAhdQATyDeqxltrbMAfKQAbpIYHgQaHvhUJqPY2WNyWjDYLHTJagUFSLHh+8bbZntHNVlzWFVkBgya/ECEK8CZkx8pNus1ABQMBTRo1kvYubCzEJDLMtWUi7s4Hezd8HkkpUDig42xxsf23kKSuTMXlmLQoDc6gddLiMviZDEvSM1sD2dmqmhaWKErS+YscpBJO+jAccwaxjX4uTWLeP8Kq7Mny1ykn9Ek4XgOZUsA5+MMsbKa0LJ1z8f2jmxMY6Fy5N+ECzpRYkjvg0popx6eK1IDVHz/eActjYwvsV5Gqw4U5WjvRBVSojdWvlBE1NzevCkUr7+5vn3Q1SETi0w/DEEE8e+Hmzrgk8Tq8JMNKtZqW1aGhm5T1RQ1LRTzb0j0mF1tmwwCXJ/sV8f5hjg5FPnpWM/sqcakapN9a8Y0GAnpPw74xssWmXov8ACHyENW4gpCooSW1+kfJmbmeKziV8krEW2Nq4lU5chEuVLABKJk1ROcJDqKUgMWspJ3jnHi0+eHe9e6lB5AR6T7Ye0apcrItMsTsyhlBUSnqrBU5AYEL0d30jzLRzXcNP4j0f9Px8IXVdf8/qY/kSTYbsPaxw89E1qAspI1SbivD4RsvaHaEuegzpRzgJYlmIsAPOPOiYLwqilCiPeIHhWLmTEm1L6DizOKcfhofZNfRzMxLAuO7+fhHoR2gyHFxrHlOz55cVZoeYbaxIa+4ePyaKufG5OyzgypKjaS9rqJvu1+UMD9oKsTyjKYFJKQpr74Mn7TUlIQntG31ilxfKkX4tONs0qDLHVcE6gB2flaGsmRkyqB1HlHnWz/az+kCkmWJiiXUrNXwjRYT2wE8JaWpJ3Xfk0O4uO2BzUnSY32Zs9MuTMSwCkzCktuDgfCFWOk1Lxp8ZlDtQrCVKG45RuhBjQDrWHcq0ZOaPKbkZ7FprCudLoT8TDjGQtxCafKJUrB9YmxLaRWjjv9VMHdDdR/eBSqiqNp46xN6O40CGYGUFbjVhxMQmSQoJILX1IiE+Y1QBpoTBcyUhQBU41DHe2giboJ47IYdVPLhB0qdaurEkaQvlSVWZq74MkJBZJtAzo1MT0PtnTQMwzNQ25w/2MGPD68YyeDkM5Beh8lFo0ezMUEgAUp3eGsZudfkXI20aEr1gfH4sSpK5pNEJKjxYW77QOvEdUkkUubCMj7dbd+w6JCnzljlsQGJr4UHzheDF7ZpFXyHwi2Ynb21ZuJX0k3jlA0BL98LZi37qRYslTlwIgtIA4x6SMVFUjEbb2ViG+Fw2aVS7woEMtm7QKeqbGIyXWgsbV7KFqqXgrCHf6EX7TwYPXTY3EDTVtQXp8vnAWpLQVOL2bqZjEypCVE3TQb4zE7a6i+XtG5/xEKsRjyoAKJIAYVpBWxZkqvSU4PCY4VBOT2WJZ3kfFaRzDpVmzFJPPWNn7G5Js4JWPusC1OqrT5coU4LEYMqAPSJ5Cvcx8obezuCSccoS5jpl5VAqBCi7HfVQd2O6IlK+0coKNOLN/tCf70IcZiKUEMtoKd4WyZYLxVu9kqAtWkkgnwgfE03sYZYhFRwijFqSwcVjuQfAS4rcWJbxgDFgOAXG/wDaGi1C7PpAik1r3euUM5UD6hfNksNWu/ygdea1GGobzhjiUty8xHMNhwXtpeu/hEqdK2C4lBZwW7qa8ItROyuQHavfw9aRVLluHUa8BwsTH0qeGIYCt2qfpuiaLsBlgZpObiktSt4dYRQpGf2QjtP90t+pX7w2RMpS4ipnjukXMT/DbLPajEBGEW5AfKOJDiPN8RKWUJX0awhT5VlyFZbtpThDHGS8StakTSpRUWAoxYguCaAWPDWCthzMqzhJrgknoVu4lzCGKdxQsdUiztoTGh4uL1Qq7fZi+Xl9k7qjOYaQVZm90PFRMaqXspAUooBCu2gGwykhaD97KXPEI4h87P6yyEhnJZPGtPp3RZjK2yq40gaJINYjEkh4MEe4Sa6SkwrxKesaxbJURaK8Ql6wmKpjpu4gyjaLE0NdIrSHIEXKSQePjaGMSTTPLPYvHonsXhCZ6JhDAIJKmuQDfcwIBPLWPP8ADIHSIzClC2+sbydiv6fATlPlmTZqky00ImJKk5iK0TkSz7w2sJyK9IbB0a3GKesByyx5xzDrKpaSq7VjiyPCMl2tGpFWfTjCyajMYNmGB8tPRjougnECnyhzMDzEUZv3g6Z63wFPQ2kNTFtAE2UdbevnFWUCx56P8YLmGvfXnAi5JJcE9z/KGRf5kcAMIJ3NTge+DUyqEAOXA4fTviKQ4GkFypQTVQJ4Cj01ItBykPglFWyeypoBWCwBSQCbAhR5w3w+EdgKqLsK1/tSQCsf2vC/C41BLAlB/EpQHAZkkFPeDyhiZeUFwGzJCswAAJ7PShNMp92ehiC12MIlG2JnnaVJkpZUlT5Qh6BaXrpbQ0LpNaQu2zslM18yUpmmqZiaZ6a8f5GojWYWb0qMinJXmCFKYTFFA60hehnJAJQv3kpNbk5rEHMlSD2kklKmq41G4KSHbeOENgmuinKXLsV7RWpkT/emDOpIZhMR9nOF7K7TaAcYye2MP0cyhoqoPwPBwx741SZmeXNYVS09I4pZE1L/AIx0fc++F2OwIMst1ujPVLs6VOtBfiCp+Yi4pVTE8fhmchJc6k7u+gteJJkMoBTgEtSGicFVUsBzlE2Wd4Cc4HfLJpvSBF39H0qKdohxzDDx7B/OowxzAUbD8Bs2QlIzImE7zm/xLRGfgcMpwkqH6z8QYeexmxE4uQVAhK0nKoPMBfiy2HhDWd7MTkEjNT/edm4Lln4xVlJp9j1TR5Xh8GVJUs0SnVqEkinC7x1ckhm1Gkab2g9nVyFhSkryTAcuUpLzNxAsDy3wvn7KKAkhaF9XMcigcgcABTt13JGW4aH+y9i+ABh5BUXNHo5pu+sFYucolKFGkp0pGoY113h/GIrBSkA0LAhtHPlRjFEmSVKYVJ8/GOuwqo2uydrkSVknOJeVjZ3FhxekPkrHlujP+yWzpanTNLTAXQ/YdqBvvHQnlGln4FSRmJBF3B7rXDEEHcaRnZ4U7SNDx5pqmwRaqxWotEgYhMAvCC3xBpq90UEG8XLcxWeEGmDKALOk6iK7GjfGL1prw9PFE2XWDTI4AuAWF1ZgPvA1I4AOe6GubNr3j6Fi3KsKTKoKFzqRQD6wMuaUksrKanVjqHCviIfwUmV5yaQ0wspKyQqig/K/mP24Q12TiCWlLSDdCc3ZUFXlLe8tXuq91TaOIzRxZWM4cLS2ZiKgE1FOZ8e9wicF131FGJ4XpYNuIgnGiq9mlwYABBUUp6omKssAH7HFAGy5ahkW49wk0SAUu2pS04pQWliaqHuhQ7WV/dUGUnhMAuDDbZeM6VmA6YKZyOrMKgykK+7LnJGtBMAN1ART7SBHRylgrWUqKZZYmYEpquROAqFSx1kqPugvvVFUBWzPYE5J6QeyolKtzKGQ03ALBb8MUYOUwUk6Z5bcZbLT3sQjuizHnqpIu5Baz2/y8osnLJmGZqoS54H4uyscnWnwMHdxo6t2LejWhCFIqrDrAe7oJK5ZP3hm6QHmkQbhJKZcxSAnMjtJS5DoWHAf/bUQd5EXSpH2pS/Umo6MEaEjNKLvRiJavERQgKCJZ96Wsyia0BJUlwdQrpRXcmO5ckB0zg6XCz5glllLBWghwFLRVQYf/IjrAfiTBUr2kUtCVKOUkkOVrI5FiGpwaJbVSVywtIZUvKpNbMCoU16omJP+0ISYjDjr5aJLTUD8KqEdxp+UxFKat9hx09GqVhp05KFKYpBdKgt9LgqUQzUipHsbNIJLHkkklyXLlg9RV4l/062yZM7olK+zmWsWVozij2j0XF4hLHMd46yv/wA0a+EK/wBrqxj60jxXEbOLzJZ7SCw49YCvcQe4xVgdkKzKBOVSGNadosD4kDvh7tHDNipgAKc4LOnLUpIBbmxjuIWPsZxokgBYa7kpUnyUeRENU2Q4iqZNLZqgjqrGoYu/BQLqGvb3xrti7ZM3KoMZyB1k6TGDKpZyliN9rBT57HyGUWBGajmyimoV+YEeKoC2aspWMhqGyvr90H/wPAmGRYtxNli0pYKlkMpy2oqQ3FiCO54AJJ1gDG4glHTJDZZhVl/KAoHwSs/3GC8LiEzEhWtiNx3RSzYuDtdGp4mbmuMuzqRHCkcoJAHKILDwiy1RSUvqQ2kCmSSTUjd6pBJtz8P3jikHR4lOg0hXKxajdjZ6juooNFkxUpVFp65s4YjdQlvAp74MwmzwQwNWepJ05wsWCOooOkOBRw+9tO6LiavRnyjqhXicMqWt3oRQgM4c6DUG/OD8JMJSwYZajf6B9ViGJl9UgEkM4e4LkHmNO8RVsxeU7z9fQhvaK/GjR4PFFCs4ZiClYNilXaFP1b3rRoc7MlKCFZllZWoJxMxVVOtuhnJ/BUAizE/dMZKViFDq2qGo4/jfzMaTYuKypcgmWAUTRp0My5ffLU55FcCLlEQJkkIUhXaSWVWxT1FX4kxaFumV/cqUTuE0OnwWR4RbtMFOJmJVd2VxdIZX5i6vzQGZRMuYkXACxzSdP1RC7JrRfPUBJSoiqacRlII+LckwVLCVTiH/APdS3DAsFly9m/1UNwC4rQp825QTM/U2am7rn9MUJI6Ipy9eQoKSa0CyASOIUmWxb3oBAyQbgFqKcrB3ZuObqg0t0gQDwmKhZMlpSCnSUunGVOt4EjvUYME0CcXfKv7RI3CYHIHLrDmkRLacllhSqBboU1Q0xzT+2YJgHBKYKOnRHyxFLJlrB1Qp/Ax7VsWUibJRNSQAoPQAHiH5x4zOQ4BIqOovmm3lTuja+xe019AZaXJQTR9DXSujXiJ12Etqiz2+wSJU2TMTcuCK6MQfLzhDh5QVKnSrFCiU72UQKcylHIEw69ssHNVKE0gMhQJa9WDmj66mEmDxGScknsrQH4DsK+CTAp2Glo6qUFywVF8qOtWypZJSb6oKh3cISYqWyn9Mq/8AyBH5o0SQlCzLUDmqpLWzIJOUHvUmFW08MAcqS4AZO/rJBRyLgQcXsXVaCJRzKU/ZUElXEzSJSz3kE8iIA2Rj+jWhBS6eyoauWdQP3ns+gg3ZSs2QaMo8aJK0+CkiFZTlxCj91aiPyl9NHaHS2iINxlo02UXSQR8DqDoD5GOhTEuYWoxRROB9yaAVOaOe0N1/BxDSfJoFy3Uh67xz+sUMuOujWwZuepdg8wXI/flEJqC+/wCUXkuDaKAk6+vCExZbQxE8JXS2lajgfWsL9oYdJOZOruAKQbNfKHIccL/OK5csrIoBR4mMmmVEk0JEyArMxqxcavW0K0y8qiOPl6aNV/RJSpz476wH7QbP6wWkMCNLOIuQyJoRKGz5BtvbnaGmz8SUl2YP1hooHtBtXHwMKcDKpZ4MkzGIflyP0guWwJYzntFKyLlqD9nI+8IZSCeORTc0mKcKOsPxOnxFPM+UNdoJzykv2kljyq3gXHfE8PNkIotIzBAA6rMoISK0LnOFl2N9bAZdiq0JsGhsh+6VSzyLt5LPhH2FkEzlB+2lSSDYkgX5KAV+WHmE6EJUFodYU6WFCHYE8euo/kTBs+VIUknLV1KBAAZ0rZxlD1UndbhAXvshrXRlJaM6AWAMsgWLhJLpD0cBQmaawfPk55eUk2bWnZArvcSv1Lh1iZcnMpgr7VNrMStSjXVzkRwBMTkrlMSQD2yCEsAKMCkipbNfxMdJkJGN6EqJp/qJdvxpv3uD+qL9g4zoZyVtSyuR4RqMTJlOqiUnMpSTkBAGcOSnLfKCBcWLAuSJOl4fMXSGIQR1auBVxlHVzdYsXLM5BYc5IOMf0NBtPGZ5MxCdUKAyh7gtePOFvllnVJKT+YD4MfGN5srFSsgC6kAJUQGSWz2AAILFO7uhUuXJSSFpSSCFEhACCOkST1Mt+jzh/nWIU/oXGtUKsYSoIme8GVxdNFNuqx5qgfHIcuALBSaWylx/wKR3GHGdCpaUhny9ZgB1tTRIozam2kCT5FAXND3kG/xA7o5zSYLgJ9mqyqKRoacifoYFQHmLP4VHyMHiWyuLN4U+DRRJkElQ3y1f+LmHcwOGy3ErzIQNEuPhXyhls+cpAYagfxXfbxhPLP2bDQueEFKm1Y2G7w+EBLeh0VQ0nhF0sH03et0c6Pg0JxNUtVbCp7odYef0pJbKzUH8xVywraLuLNepGgGDDVL8h4QGvCMd1OUPJmDKCL8xbvinE4Z+s1awqWN/CtDKK14UKTW410/iKkIKkqQWfQ8dDDBMs9zRGWhiQ17H+I5SaGN2ZpcnIedWi2fISJaVEEqzkHrMGCQXtx3w1x2BdRpS474oW+UJBIIJdiRoAKi9QYcpsCclSBgvMkgCrCjuSXfQbsnnHJmFcOQQoaENcP8Av3xbIQc1SFEu+Z1CiQkBT3zANeCcOkEkpTlFHAJZ9WerW1OsN5Nort0yqXJKiGT/ANsAkAn7wc7rCDJco5aB7pYeOnAnwiHR5SFapYAsXFSWDCt9IvwyBdZym9nuQaEJNWYflDQu9nctFU2WVJBAqPMBi/cxfnHxknOSAa1ZrUBru/aCAGIYgKIDZ1pBDKcFiXJe7XcB6GK5uGAKQMxUAoOp1MTeyaF7ly2Vq6RI5SOT5RJSAl2BJYEkjqs/cRbjAU2TelvgfXnDCajMa+6DUpIIJZjUUoCd9qQMp1OS7l78GqeJZ98JnJ0NgcwEog9k1tQ1LOw4tFmLwRXlUAToQnrNwFK6iIIUkEHKkqftJBZqvmFsztuNTSCegCkAEswOVwWdxWooaH9RgbaC5ChEkpISEKKnU7OT1cujU7R8onMRcEEPp8+7rGPp8lwGqAVEitzlYlxqyjXfBCkFaS1TnbiQouL8DBuWkQ9iGYhlAmlX8RX4RXLQxUA9UqT68I0G1ZAy0qRqOzYC71+rwslyT0g9aQccmgBSmWSnKLPp84hNQQr1rDSQhiWoYoXKqYYshJWuVlDC+vPd61iyQhLdYq4N5k+tIkiSSQGqWguXhyHCQ7UMC5hI9Fma3iJlhQsO6CFMRYiB0p3GJ4UVlIFGDrEF4UP8YaISY4uSGgZYw1kFa8KlQLNmHHdoWP0hYjDOCpmAUoWoOsWFeDQxw6CFJ6igACAGNH3qVUm5JLO9HgWZhjkGVJCy79VQYKJLkkAPUU3iJSaI5sDOHZRZrP3b23RZJkMTuBbvIdvCsWjCgPRZJLsMwBsO0Oq1tXajHX6ThhnUctX6pKSGAADORSr0G8wSX0FysuyguDqKc4gkb6M4PAjQxYtFQyS5DKXlKsqeDA1vyd9IlKkMpJyEBOYBICiS5AHJ2F2vUwU1ashOmSRhi5UCBd3S5LU3twtA82SZaFMXISpVbuQTmajV4No0H7LlEpDgjrKNmuokU74FxGEIQtOVRWXL5FG9BUAgsGFKsIQ02HZbMkgEA0UQWG+prAy8LUjUAGtLkgeNecEzZAOckTCVMRlzBwBQOlgG/ERrWOYfCgzTmTYJCXQaEPmYkMNK6tASiiVNgysIt+qOZNh3axbhsxVlZJy3UAQ1+qOsXJoeA5iDMWVBLJBzGj5SQOJYfzHJKMiQlCVEkgElChc9ZRJADs5hbg6C5gS8ICVJpvO8A7xfdeBU4chJp72VkuWY7zqK+BhmjCJAAKVkgkkddqqd/uq5B3pSBP6Lqh0ntknqKNHzCjP5NErHR3sZQuW9QHca2bcGo16wvTIaYLxoZiQWDKqndQU1L3NmgbEyg4OVQqzZa9pnI90M5iVFguQh/piCW3wOMNU/GHy8LWkfScHv5xO0SpCzC4Qu4GnhBcjCEChPjDOXIag1i1MhtIVthch8rDHfFS8MQYNWTugedNCSMygl6ByzxrSqiomyKAwiQSd8XpETSIHiTYKpPARVMFGI8IPKIpXJjuJ1itUpuURUgbx4wfMk0YxSMEj7osR3F3HmY6jrBZRALP659xglCkli4Y+rHjE04FO7zOltYtRs5BFmYvQn5x1OqOtFWGWkFswu2/R9OEX9IitRQOeVa+UWDAI+7Q8TenHgPARP+hRTq2bUtQkim6toH1sm0DkprUUvUCK1FNa6sb3ozDW4gv8A9PR93hc23XjszBJOhu9zcl9++B9TO5ICzJ3j5+F4nKUlwHDmw18N/CLxgUV6t71NfPhWOjBou1a1cvW9XiPSyeSK0hJJAI5euYiqbJg6Vg0JLgMWA10pqYlMlxKwkchWJEVz5PwA8P4hkZUUrlb471HchQrDxOTh9YYGTEkywBUtHPERyA0yKxZ0MGpkxYJMD6ieQaqXC/aWyUTsuZxlLhvXCHBjjRZcU9MWm0LTgtxA7j9Y+/o+I7wfkYPaPmjuKOtgqJDBvXmYgtEFqiBFI4kDUYgEGClCItE0RYFPwZUaKIozNQvd/AeB3xbLwJr1royO1bGt+XhBgEWJgeKsnkAf+nEe8C5BbLZiSwrQaRE7KOUDpDQAcCwNSHvU/N6MzIj6J4o7kxfh9nFKkErfLm0vma5fRoijZhAbpFdkh+aklxWh6vnDQxGJ4IjkxYrZqnfO1qAUoDo/HwccQTIk5Q16k8A5dhwgqIxKikQ5M+QI6pESRE4KiAD+mSDmav1iMyTxI5N8xBihEFRFImwFUg7z5fSB8bs0TAHUQQedCzhg26GK46kRzimtnKTRGVKygJFgAPCLUpjoiwR1HW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6" name="AutoShape 8" descr="data:image/jpeg;base64,/9j/4AAQSkZJRgABAQAAAQABAAD/2wCEAAkGBxQTEhUUExQWFhUXGBoYFxcYGBwZGBcdGBcaHBwcHBgYHCggGholHBgXITEiJSkrLi4uGR8zODMsNygtLiwBCgoKDg0OGhAQGywkHyQsLCwvLCwsLCwsLCwsLCwsLCwsLCwsLCwsLCwsLCwsLCwsLCwsLCwsLCwsLCwsLCwsLP/AABEIAQsAvQMBIgACEQEDEQH/xAAcAAACAwEBAQEAAAAAAAAAAAAEBQIDBgEHAAj/xABCEAABAgQDBAcFBwMDAwUAAAABAhEAAyExBBJBBVFhcRMiMoGRofAGQrHB0SNSYoKS4fEUcsIzc6IHQ7IVNFNjw//EABoBAAIDAQEAAAAAAAAAAAAAAAIDAQQFAAb/xAArEQACAgICAwAABQMFAAAAAAAAAQIRAyESMQQTQSJRYdHwBcHxIzKBkbH/2gAMAwEAAhEDEQA/APLQijUO6I5jSgblHZiRqNzDXvixyDqaX0MWmZtnySCX9CLpVTatvTXhdOZ3tr/ybWJAsak8w30rEIlwtDZUlVgCx+vDWkEKl2TX07uNaQoRNBsVu9Oz8kxYmfcnPz6tO/LBtpCJY5fmO5GFOQevB4slya7n0vCTDTCX7YAuQEeTpg3DJKqgry2zK6MDxKa90DzQqWKS7Y2lYMuRpF39MUk3L/GKMNglq7BmKO/KhKfFSfgIJTs+YCSuchOrMlRpyA+EA5inFv6d/pnNqsBHFYQ/OvhFsqWlv9YuNQhIHwizMklulPPInwtvgHlI9MvhRhZbUr9GiwRccIKkTFP/AGofyTA8rDfjVf7qfpALKgJ+PPsknzjmUPURBWH/APsUwOqU/SKVS6/6h/SPpB+xCfS13/cvUjdAs+V4xO3vn9Ip5RBaQx65H5R9I7mRFNff/f2AFgp4i0UFyX15wbOlChKz+kfSBDk++R+UfSBbLUHf+GULJF4qW8WzACKzLfhDnygeYpBP+of0j6RBZgv5T/YjWOktcOe+ITwA4Kz3JG/lFaVNaZ5D6RI6rV/uTSQVeD6v3UMdzF9w3fzA/TAe60WSlkuaD5w+MiXB9lGIRfl/nBGBV1BUHh3/ALRVNl9vl/nBGEwSVgFi+p4wa7JnJKGyyRM+0KiUl6MzGm9oliZynyodyASp2yjfW3OKcVhBnIHBz90nQAXJs0EyZHRAFYc3EveRqo84GchVRdNf9H2BwQbMoiv/AHF1D/gT73M0hvsycFz5ctF1rQgzVjMRnUEkpTYM7tC5GaaoZ6fAchDrZEnJOlTGqhaFtYslSSz2chxFSeVIYsbk7kNFbDnNiVTDNHQlITmSUpmPNyPoBTrUgmfsZMuUhf2pK5SVg5R0aSpRBSVO70e2oi4Y8lOISoKPTKCkuqiGm5wK+EMDOSuXLBCwpEpKAMwyHKol2b8XwipPyEWY+On0gbB+ziFSErzqzGUqbVIyDKspy5ncE5aUq7RThtkIydLNJCSooSEhySACo1oAAU73J5w+TinlIlFLywgpIcdrOpQWncoZm4hxyqw0wdF0U1KqLzJUk9ZJIAIrcFhSloRLyYv6PXi/oUK2IkrkoSrqTiAlWViHXlUCl7pPGtIWTtmIMtc2WVHIoJWlQAKXcBQZRBSSDuLtSsOv6kJXJKUnJJIKUu6j186nLM5PygDE4tIlrlS0kBagpalEEqyuQkMBlDl95pWkQs8X/P59Bl49Ae0djpQhBBmErRLW5QOjGdIURmd3D7oo2ls1EuTKUorUqYgKCgB0ZvmS7uVhq0vRtYZ7RxKJiEABYKUS0NmGT7NIS7M7s/jAc3HJRIXJSFnpMmbMRkSUkKKkgB3LNowJFYasiK88SM5OSXLUFAOPPjAuRTmpO97wROxAd28N3oQEMRc6d7+PhDIzYiXjpoite64Hw1gNSCoPSremg0z0qBpTlAWISDYu9odGVldY3BlJl0c0rXj3xSmSCYvKmvp8vTxUlQctDUOi2VmTUuacd/fxaK0yhoH5lmi8qe2m/wA4qCy27gIINNncmhiOU2F912i4h2FWrShjqZbM1OPygYTLTjoHnJPW1p/nBAUpQRLR1WAzKszB6ncIn0T5n3an8cHbNw2bMVUHbVTS6U/NuUG8lCnC0EyZCZSQsgkn/TSfNauPypFWEwpUSVVL1MX5FTCVKcm1d2lYb4HDmm567xFLP5VDcPiv72VSMGBRgflB2DwpJcPuD8D56w0w2DDsGbew8HudfCGUnDgC31jJn5VmhDw32xRJknNb68hDDDyOEMsJgXNrwarColp66kpuQKOYXcp6RZUIw7BsFgybB4MGySos4BFWOkKsZ7V4ZCJstKgCkU6xBVTMD1WNSGofjGA2v7XTEKEySpVSQsFVTSjqSAuhfUWEWoeJa2A8n5HoW0VS5JaaFgarbqt4PvPzgJEjDziehxMqZowUMwOjh6GMYMVNmyiqcuhTRAYBjvBB868RCLY2O/o5uds0uxSWqOBykfCGLxo/OyG0zfYvCTACwzJBNU6bwYTYlFKVhxJ9qJM8ZsOR0hFZS6BX9rgpQvdoYKzScYgqkI6OYkddBCQXDO4SBUPu1EQoOIqeOLVoxvZJp8PgYFmp5Xf15QfjpJBZQrAE294fBlaUASbLHEvdt/1ilyGN9OfA+tIunTCm5oYqmTt2/wCPCLUCnnhoqWpJvTWKCA9LevKLTNzO4tVrRQs9xbWHorxXw+PkbRUJR4eu6LEqpXf6MUpO9zyibGxsJC2iwLf9omuUPnEpUuvF4pqdGpwskE5jWzV/U8NpYOUDecyvkPW6A8HI6wG+783+UM8rqJ+HD+IRky2xsPHCsNIpaHmBkig0vpu1hZhEN9IdYKUX19cYzc8zS8bArtjTCyaOBDCRJeKsJIbTlDPDyu6KCtsbkastw8oAboxntFj8Pi53QqLZCylBqAfj3Oe7S8abbc1IkrSpeQqSQ9yBqWDUHdHn+I9kpKUApnTlzZ5KsvVyh/emdV97DnxjY8THqzOzS2LtsYLZwAUkznWTlylyw1OYslNrub92WxMgIBMs50G4Nxppz842G1PZaRLIKpylLs4FAx01u9d7x3Zex0IWQo3qHBrxYhnfdSL3KkIX4nRi5WFnTWCUTFjRgSA/lB6dl4iWghcleQ3cHk/A1vwEe34DDITLCQAANwaCRKQBpCvc38LHqifnjDYVSZgKCRW9iG5axo8LjlS8UualRF83eAk+Jj1LGbPlrNUJPcH+EJ8Z7GSJjkOlRuRbX6xznz+E+rj9IiVLx0tKspE7K9PeSlgSXpcm0YTESFJUUl3BIZq0j1fY+xjh8OUFRGUHKsEgWYUtuDHfHmu1welWS5dRLvxaGYYN3ZS8iSi1QjxEmlbeHowFPSQ3i0M55uOD98Bz5L91/RiylRVk7AUncLjfEc2hpQxYqUxLDgKt6tFC0lxcCHRKtKya0RWGbSJqV8OHdFCl6RzOimO5IoRc18opQKgN4RGWqlRUbuMG4OU1ddRGbJ0bkIk8IhQVY0BMN8ElxUPTWIYND5rdk/GC8DJLxSy5DQx47GuAw/Lv9Xh7hpNoDwchgOG7h3Q3ko9NGXkyWy0vwoY4aTSCiQlJJsA/hFWEoIX+0mPCUKlh1LKCoJDtS2ZXupJDOeNLwzxocnooZJ9nlntptnETZyFpSci80tMpNVpCFAHOlrklwdX8ZS5GMMvpCQlCJYDqWHU24i7kCp+MDq2digkqBlIKnzHpHX1qdpCS4bV9TvhFtGZiEhKFkBHV94AEJAZrUppuG6PRQiqSVGfN27DVTZk6pmUAbIFNTvqqGGyppzpcqYGirOaUZ/XhGQ6Ralk5+sTHpfsjsEdGla6qNXI+ERlajELDBykbjZkzqCthF03EmrQPgMFYCgF3gfam1MNJPWmJCtzufARRSkaFxsJROLwfKmQlk7UlKAIIINiKg94hrKmggHl5w3H2RNaJbbmFWEnAEukBYYt2SHB4M8eST3Gse0zsOFyZ/wDtzB/xUI8dxCd8aGN0jE8tf6iFxREZsvdBKyRy7qxSuZpAttgIVzhd4AVNY/KGWILgwrnSiDQ/vBRm0BKCZBSgqtfH5xEy6kAW3xRMXuPp4JBUbVOunxg0yGmhjLDn4/J4Z4NTloVyUknR3hvgpJzJcRn5ejex4x9s2U+dqdRXxg/ZsnWhpaKsCmizY5Fc774OwIa7tpxp68Yx8suzUxwpDHCFhavr00NcMs3MA4SV1tRT0IYyB4RRkxeVjCTSPJ/+pOJmKmrHSBIRaW7ZwUhT36xd07wAA0an/qJiJgwjSipKQtJnKQrKoS6kgFizkB9N7ikeL4rFqzEZSEqLgKObqk0LntFvN42/6XhbjzMjyJ7oZ4ZM1QDKJoD4gGBZ+yTMJU5CtX1hl7LOoTEAjME9V9xt5v5Qw2ahMvplLBzpA7XaUwUVdU9kAs3OL8puMmkMjjhKCfxiTYOylGelKvvBwPP5x7dh5ORASLAN5R5R7DTwvE51DrOpXB/DiY9cwU5Kg5heeTcqYWCKUbRkfaf2jUhPRpcJA6x1MYnHqJl9KZRKc2XMpYCnP4btHqu1cAhdQATyDeqxltrbMAfKQAbpIYHgQaHvhUJqPY2WNyWjDYLHTJagUFSLHh+8bbZntHNVlzWFVkBgya/ECEK8CZkx8pNus1ABQMBTRo1kvYubCzEJDLMtWUi7s4Hezd8HkkpUDig42xxsf23kKSuTMXlmLQoDc6gddLiMviZDEvSM1sD2dmqmhaWKErS+YscpBJO+jAccwaxjX4uTWLeP8Kq7Mny1ykn9Ek4XgOZUsA5+MMsbKa0LJ1z8f2jmxMY6Fy5N+ECzpRYkjvg0popx6eK1IDVHz/eActjYwvsV5Gqw4U5WjvRBVSojdWvlBE1NzevCkUr7+5vn3Q1SETi0w/DEEE8e+Hmzrgk8Tq8JMNKtZqW1aGhm5T1RQ1LRTzb0j0mF1tmwwCXJ/sV8f5hjg5FPnpWM/sqcakapN9a8Y0GAnpPw74xssWmXov8ACHyENW4gpCooSW1+kfJmbmeKziV8krEW2Nq4lU5chEuVLABKJk1ROcJDqKUgMWspJ3jnHi0+eHe9e6lB5AR6T7Ye0apcrItMsTsyhlBUSnqrBU5AYEL0d30jzLRzXcNP4j0f9Px8IXVdf8/qY/kSTYbsPaxw89E1qAspI1SbivD4RsvaHaEuegzpRzgJYlmIsAPOPOiYLwqilCiPeIHhWLmTEm1L6DizOKcfhofZNfRzMxLAuO7+fhHoR2gyHFxrHlOz55cVZoeYbaxIa+4ePyaKufG5OyzgypKjaS9rqJvu1+UMD9oKsTyjKYFJKQpr74Mn7TUlIQntG31ilxfKkX4tONs0qDLHVcE6gB2flaGsmRkyqB1HlHnWz/az+kCkmWJiiXUrNXwjRYT2wE8JaWpJ3Xfk0O4uO2BzUnSY32Zs9MuTMSwCkzCktuDgfCFWOk1Lxp8ZlDtQrCVKG45RuhBjQDrWHcq0ZOaPKbkZ7FprCudLoT8TDjGQtxCafKJUrB9YmxLaRWjjv9VMHdDdR/eBSqiqNp46xN6O40CGYGUFbjVhxMQmSQoJILX1IiE+Y1QBpoTBcyUhQBU41DHe2giboJ47IYdVPLhB0qdaurEkaQvlSVWZq74MkJBZJtAzo1MT0PtnTQMwzNQ25w/2MGPD68YyeDkM5Beh8lFo0ezMUEgAUp3eGsZudfkXI20aEr1gfH4sSpK5pNEJKjxYW77QOvEdUkkUubCMj7dbd+w6JCnzljlsQGJr4UHzheDF7ZpFXyHwi2Ynb21ZuJX0k3jlA0BL98LZi37qRYslTlwIgtIA4x6SMVFUjEbb2ViG+Fw2aVS7woEMtm7QKeqbGIyXWgsbV7KFqqXgrCHf6EX7TwYPXTY3EDTVtQXp8vnAWpLQVOL2bqZjEypCVE3TQb4zE7a6i+XtG5/xEKsRjyoAKJIAYVpBWxZkqvSU4PCY4VBOT2WJZ3kfFaRzDpVmzFJPPWNn7G5Js4JWPusC1OqrT5coU4LEYMqAPSJ5Cvcx8obezuCSccoS5jpl5VAqBCi7HfVQd2O6IlK+0coKNOLN/tCf70IcZiKUEMtoKd4WyZYLxVu9kqAtWkkgnwgfE03sYZYhFRwijFqSwcVjuQfAS4rcWJbxgDFgOAXG/wDaGi1C7PpAik1r3euUM5UD6hfNksNWu/ygdea1GGobzhjiUty8xHMNhwXtpeu/hEqdK2C4lBZwW7qa8ItROyuQHavfw9aRVLluHUa8BwsTH0qeGIYCt2qfpuiaLsBlgZpObiktSt4dYRQpGf2QjtP90t+pX7w2RMpS4ipnjukXMT/DbLPajEBGEW5AfKOJDiPN8RKWUJX0awhT5VlyFZbtpThDHGS8StakTSpRUWAoxYguCaAWPDWCthzMqzhJrgknoVu4lzCGKdxQsdUiztoTGh4uL1Qq7fZi+Xl9k7qjOYaQVZm90PFRMaqXspAUooBCu2gGwykhaD97KXPEI4h87P6yyEhnJZPGtPp3RZjK2yq40gaJINYjEkh4MEe4Sa6SkwrxKesaxbJURaK8Ql6wmKpjpu4gyjaLE0NdIrSHIEXKSQePjaGMSTTPLPYvHonsXhCZ6JhDAIJKmuQDfcwIBPLWPP8ADIHSIzClC2+sbydiv6fATlPlmTZqky00ImJKk5iK0TkSz7w2sJyK9IbB0a3GKesByyx5xzDrKpaSq7VjiyPCMl2tGpFWfTjCyajMYNmGB8tPRjougnECnyhzMDzEUZv3g6Z63wFPQ2kNTFtAE2UdbevnFWUCx56P8YLmGvfXnAi5JJcE9z/KGRf5kcAMIJ3NTge+DUyqEAOXA4fTviKQ4GkFypQTVQJ4Cj01ItBykPglFWyeypoBWCwBSQCbAhR5w3w+EdgKqLsK1/tSQCsf2vC/C41BLAlB/EpQHAZkkFPeDyhiZeUFwGzJCswAAJ7PShNMp92ehiC12MIlG2JnnaVJkpZUlT5Qh6BaXrpbQ0LpNaQu2zslM18yUpmmqZiaZ6a8f5GojWYWb0qMinJXmCFKYTFFA60hehnJAJQv3kpNbk5rEHMlSD2kklKmq41G4KSHbeOENgmuinKXLsV7RWpkT/emDOpIZhMR9nOF7K7TaAcYye2MP0cyhoqoPwPBwx741SZmeXNYVS09I4pZE1L/AIx0fc++F2OwIMst1ujPVLs6VOtBfiCp+Yi4pVTE8fhmchJc6k7u+gteJJkMoBTgEtSGicFVUsBzlE2Wd4Cc4HfLJpvSBF39H0qKdohxzDDx7B/OowxzAUbD8Bs2QlIzImE7zm/xLRGfgcMpwkqH6z8QYeexmxE4uQVAhK0nKoPMBfiy2HhDWd7MTkEjNT/edm4Lln4xVlJp9j1TR5Xh8GVJUs0SnVqEkinC7x1ckhm1Gkab2g9nVyFhSkryTAcuUpLzNxAsDy3wvn7KKAkhaF9XMcigcgcABTt13JGW4aH+y9i+ABh5BUXNHo5pu+sFYucolKFGkp0pGoY113h/GIrBSkA0LAhtHPlRjFEmSVKYVJ8/GOuwqo2uydrkSVknOJeVjZ3FhxekPkrHlujP+yWzpanTNLTAXQ/YdqBvvHQnlGln4FSRmJBF3B7rXDEEHcaRnZ4U7SNDx5pqmwRaqxWotEgYhMAvCC3xBpq90UEG8XLcxWeEGmDKALOk6iK7GjfGL1prw9PFE2XWDTI4AuAWF1ZgPvA1I4AOe6GubNr3j6Fi3KsKTKoKFzqRQD6wMuaUksrKanVjqHCviIfwUmV5yaQ0wspKyQqig/K/mP24Q12TiCWlLSDdCc3ZUFXlLe8tXuq91TaOIzRxZWM4cLS2ZiKgE1FOZ8e9wicF131FGJ4XpYNuIgnGiq9mlwYABBUUp6omKssAH7HFAGy5ahkW49wk0SAUu2pS04pQWliaqHuhQ7WV/dUGUnhMAuDDbZeM6VmA6YKZyOrMKgykK+7LnJGtBMAN1ART7SBHRylgrWUqKZZYmYEpquROAqFSx1kqPugvvVFUBWzPYE5J6QeyolKtzKGQ03ALBb8MUYOUwUk6Z5bcZbLT3sQjuizHnqpIu5Baz2/y8osnLJmGZqoS54H4uyscnWnwMHdxo6t2LejWhCFIqrDrAe7oJK5ZP3hm6QHmkQbhJKZcxSAnMjtJS5DoWHAf/bUQd5EXSpH2pS/Umo6MEaEjNKLvRiJavERQgKCJZ96Wsyia0BJUlwdQrpRXcmO5ckB0zg6XCz5glllLBWghwFLRVQYf/IjrAfiTBUr2kUtCVKOUkkOVrI5FiGpwaJbVSVywtIZUvKpNbMCoU16omJP+0ISYjDjr5aJLTUD8KqEdxp+UxFKat9hx09GqVhp05KFKYpBdKgt9LgqUQzUipHsbNIJLHkkklyXLlg9RV4l/062yZM7olK+zmWsWVozij2j0XF4hLHMd46yv/wA0a+EK/wBrqxj60jxXEbOLzJZ7SCw49YCvcQe4xVgdkKzKBOVSGNadosD4kDvh7tHDNipgAKc4LOnLUpIBbmxjuIWPsZxokgBYa7kpUnyUeRENU2Q4iqZNLZqgjqrGoYu/BQLqGvb3xrti7ZM3KoMZyB1k6TGDKpZyliN9rBT57HyGUWBGajmyimoV+YEeKoC2aspWMhqGyvr90H/wPAmGRYtxNli0pYKlkMpy2oqQ3FiCO54AJJ1gDG4glHTJDZZhVl/KAoHwSs/3GC8LiEzEhWtiNx3RSzYuDtdGp4mbmuMuzqRHCkcoJAHKILDwiy1RSUvqQ2kCmSSTUjd6pBJtz8P3jikHR4lOg0hXKxajdjZ6juooNFkxUpVFp65s4YjdQlvAp74MwmzwQwNWepJ05wsWCOooOkOBRw+9tO6LiavRnyjqhXicMqWt3oRQgM4c6DUG/OD8JMJSwYZajf6B9ViGJl9UgEkM4e4LkHmNO8RVsxeU7z9fQhvaK/GjR4PFFCs4ZiClYNilXaFP1b3rRoc7MlKCFZllZWoJxMxVVOtuhnJ/BUAizE/dMZKViFDq2qGo4/jfzMaTYuKypcgmWAUTRp0My5ffLU55FcCLlEQJkkIUhXaSWVWxT1FX4kxaFumV/cqUTuE0OnwWR4RbtMFOJmJVd2VxdIZX5i6vzQGZRMuYkXACxzSdP1RC7JrRfPUBJSoiqacRlII+LckwVLCVTiH/APdS3DAsFly9m/1UNwC4rQp825QTM/U2am7rn9MUJI6Ipy9eQoKSa0CyASOIUmWxb3oBAyQbgFqKcrB3ZuObqg0t0gQDwmKhZMlpSCnSUunGVOt4EjvUYME0CcXfKv7RI3CYHIHLrDmkRLacllhSqBboU1Q0xzT+2YJgHBKYKOnRHyxFLJlrB1Qp/Ax7VsWUibJRNSQAoPQAHiH5x4zOQ4BIqOovmm3lTuja+xe019AZaXJQTR9DXSujXiJ12Etqiz2+wSJU2TMTcuCK6MQfLzhDh5QVKnSrFCiU72UQKcylHIEw69ssHNVKE0gMhQJa9WDmj66mEmDxGScknsrQH4DsK+CTAp2Glo6qUFywVF8qOtWypZJSb6oKh3cISYqWyn9Mq/8AyBH5o0SQlCzLUDmqpLWzIJOUHvUmFW08MAcqS4AZO/rJBRyLgQcXsXVaCJRzKU/ZUElXEzSJSz3kE8iIA2Rj+jWhBS6eyoauWdQP3ns+gg3ZSs2QaMo8aJK0+CkiFZTlxCj91aiPyl9NHaHS2iINxlo02UXSQR8DqDoD5GOhTEuYWoxRROB9yaAVOaOe0N1/BxDSfJoFy3Uh67xz+sUMuOujWwZuepdg8wXI/flEJqC+/wCUXkuDaKAk6+vCExZbQxE8JXS2lajgfWsL9oYdJOZOruAKQbNfKHIccL/OK5csrIoBR4mMmmVEk0JEyArMxqxcavW0K0y8qiOPl6aNV/RJSpz476wH7QbP6wWkMCNLOIuQyJoRKGz5BtvbnaGmz8SUl2YP1hooHtBtXHwMKcDKpZ4MkzGIflyP0guWwJYzntFKyLlqD9nI+8IZSCeORTc0mKcKOsPxOnxFPM+UNdoJzykv2kljyq3gXHfE8PNkIotIzBAA6rMoISK0LnOFl2N9bAZdiq0JsGhsh+6VSzyLt5LPhH2FkEzlB+2lSSDYkgX5KAV+WHmE6EJUFodYU6WFCHYE8euo/kTBs+VIUknLV1KBAAZ0rZxlD1UndbhAXvshrXRlJaM6AWAMsgWLhJLpD0cBQmaawfPk55eUk2bWnZArvcSv1Lh1iZcnMpgr7VNrMStSjXVzkRwBMTkrlMSQD2yCEsAKMCkipbNfxMdJkJGN6EqJp/qJdvxpv3uD+qL9g4zoZyVtSyuR4RqMTJlOqiUnMpSTkBAGcOSnLfKCBcWLAuSJOl4fMXSGIQR1auBVxlHVzdYsXLM5BYc5IOMf0NBtPGZ5MxCdUKAyh7gtePOFvllnVJKT+YD4MfGN5srFSsgC6kAJUQGSWz2AAILFO7uhUuXJSSFpSSCFEhACCOkST1Mt+jzh/nWIU/oXGtUKsYSoIme8GVxdNFNuqx5qgfHIcuALBSaWylx/wKR3GHGdCpaUhny9ZgB1tTRIozam2kCT5FAXND3kG/xA7o5zSYLgJ9mqyqKRoacifoYFQHmLP4VHyMHiWyuLN4U+DRRJkElQ3y1f+LmHcwOGy3ErzIQNEuPhXyhls+cpAYagfxXfbxhPLP2bDQueEFKm1Y2G7w+EBLeh0VQ0nhF0sH03et0c6Pg0JxNUtVbCp7odYef0pJbKzUH8xVywraLuLNepGgGDDVL8h4QGvCMd1OUPJmDKCL8xbvinE4Z+s1awqWN/CtDKK14UKTW410/iKkIKkqQWfQ8dDDBMs9zRGWhiQ17H+I5SaGN2ZpcnIedWi2fISJaVEEqzkHrMGCQXtx3w1x2BdRpS474oW+UJBIIJdiRoAKi9QYcpsCclSBgvMkgCrCjuSXfQbsnnHJmFcOQQoaENcP8Av3xbIQc1SFEu+Z1CiQkBT3zANeCcOkEkpTlFHAJZ9WerW1OsN5Nort0yqXJKiGT/ANsAkAn7wc7rCDJco5aB7pYeOnAnwiHR5SFapYAsXFSWDCt9IvwyBdZym9nuQaEJNWYflDQu9nctFU2WVJBAqPMBi/cxfnHxknOSAa1ZrUBru/aCAGIYgKIDZ1pBDKcFiXJe7XcB6GK5uGAKQMxUAoOp1MTeyaF7ly2Vq6RI5SOT5RJSAl2BJYEkjqs/cRbjAU2TelvgfXnDCajMa+6DUpIIJZjUUoCd9qQMp1OS7l78GqeJZ98JnJ0NgcwEog9k1tQ1LOw4tFmLwRXlUAToQnrNwFK6iIIUkEHKkqftJBZqvmFsztuNTSCegCkAEswOVwWdxWooaH9RgbaC5ChEkpISEKKnU7OT1cujU7R8onMRcEEPp8+7rGPp8lwGqAVEitzlYlxqyjXfBCkFaS1TnbiQouL8DBuWkQ9iGYhlAmlX8RX4RXLQxUA9UqT68I0G1ZAy0qRqOzYC71+rwslyT0g9aQccmgBSmWSnKLPp84hNQQr1rDSQhiWoYoXKqYYshJWuVlDC+vPd61iyQhLdYq4N5k+tIkiSSQGqWguXhyHCQ7UMC5hI9Fma3iJlhQsO6CFMRYiB0p3GJ4UVlIFGDrEF4UP8YaISY4uSGgZYw1kFa8KlQLNmHHdoWP0hYjDOCpmAUoWoOsWFeDQxw6CFJ6igACAGNH3qVUm5JLO9HgWZhjkGVJCy79VQYKJLkkAPUU3iJSaI5sDOHZRZrP3b23RZJkMTuBbvIdvCsWjCgPRZJLsMwBsO0Oq1tXajHX6ThhnUctX6pKSGAADORSr0G8wSX0FysuyguDqKc4gkb6M4PAjQxYtFQyS5DKXlKsqeDA1vyd9IlKkMpJyEBOYBICiS5AHJ2F2vUwU1ashOmSRhi5UCBd3S5LU3twtA82SZaFMXISpVbuQTmajV4No0H7LlEpDgjrKNmuokU74FxGEIQtOVRWXL5FG9BUAgsGFKsIQ02HZbMkgEA0UQWG+prAy8LUjUAGtLkgeNecEzZAOckTCVMRlzBwBQOlgG/ERrWOYfCgzTmTYJCXQaEPmYkMNK6tASiiVNgysIt+qOZNh3axbhsxVlZJy3UAQ1+qOsXJoeA5iDMWVBLJBzGj5SQOJYfzHJKMiQlCVEkgElChc9ZRJADs5hbg6C5gS8ICVJpvO8A7xfdeBU4chJp72VkuWY7zqK+BhmjCJAAKVkgkkddqqd/uq5B3pSBP6Lqh0ntknqKNHzCjP5NErHR3sZQuW9QHca2bcGo16wvTIaYLxoZiQWDKqndQU1L3NmgbEyg4OVQqzZa9pnI90M5iVFguQh/piCW3wOMNU/GHy8LWkfScHv5xO0SpCzC4Qu4GnhBcjCEChPjDOXIag1i1MhtIVthch8rDHfFS8MQYNWTugedNCSMygl6ByzxrSqiomyKAwiQSd8XpETSIHiTYKpPARVMFGI8IPKIpXJjuJ1itUpuURUgbx4wfMk0YxSMEj7osR3F3HmY6jrBZRALP659xglCkli4Y+rHjE04FO7zOltYtRs5BFmYvQn5x1OqOtFWGWkFswu2/R9OEX9IitRQOeVa+UWDAI+7Q8TenHgPARP+hRTq2bUtQkim6toH1sm0DkprUUvUCK1FNa6sb3ozDW4gv8A9PR93hc23XjszBJOhu9zcl9++B9TO5ICzJ3j5+F4nKUlwHDmw18N/CLxgUV6t71NfPhWOjBou1a1cvW9XiPSyeSK0hJJAI5euYiqbJg6Vg0JLgMWA10pqYlMlxKwkchWJEVz5PwA8P4hkZUUrlb471HchQrDxOTh9YYGTEkywBUtHPERyA0yKxZ0MGpkxYJMD6ieQaqXC/aWyUTsuZxlLhvXCHBjjRZcU9MWm0LTgtxA7j9Y+/o+I7wfkYPaPmjuKOtgqJDBvXmYgtEFqiBFI4kDUYgEGClCItE0RYFPwZUaKIozNQvd/AeB3xbLwJr1royO1bGt+XhBgEWJgeKsnkAf+nEe8C5BbLZiSwrQaRE7KOUDpDQAcCwNSHvU/N6MzIj6J4o7kxfh9nFKkErfLm0vma5fRoijZhAbpFdkh+aklxWh6vnDQxGJ4IjkxYrZqnfO1qAUoDo/HwccQTIk5Q16k8A5dhwgqIxKikQ5M+QI6pESRE4KiAD+mSDmav1iMyTxI5N8xBihEFRFImwFUg7z5fSB8bs0TAHUQQedCzhg26GK46kRzimtnKTRGVKygJFgAPCLUpjoiwR1HW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3084" name="Picture 12" descr="http://www.reformingculture.com/v2/wp-content/uploads/2011/12/imagesCA55WZO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11" y="-18567"/>
            <a:ext cx="2751336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14077" y="3886200"/>
            <a:ext cx="559034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Ông ở đó cho đến khi vua Hê-rô-đê băng hà, để ứng nghiệm lời Chúa phán xưa qua miệng ngôn sứ: Ta đã gọi con Ta ra khỏi Ai-cập.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974" y="-18567"/>
            <a:ext cx="5003156" cy="375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554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182" y="12100"/>
            <a:ext cx="287821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latin typeface="Tahoma" pitchFamily="34" charset="0"/>
                <a:ea typeface="Tahoma" pitchFamily="34" charset="0"/>
                <a:cs typeface="Tahoma" pitchFamily="34" charset="0"/>
              </a:rPr>
              <a:t>After Herod’s death, the angel of the Lord appeared in a dream to Joseph in Egypt and said,</a:t>
            </a:r>
          </a:p>
        </p:txBody>
      </p:sp>
      <p:sp>
        <p:nvSpPr>
          <p:cNvPr id="2" name="Rectangle 1"/>
          <p:cNvSpPr/>
          <p:nvPr/>
        </p:nvSpPr>
        <p:spPr>
          <a:xfrm>
            <a:off x="58243" y="5029200"/>
            <a:ext cx="8864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Sau khi vua Hê-rô-đê băng hà, sứ thần Chúa lại hiện ra với ông Giu-se bên Ai-cập,</a:t>
            </a:r>
            <a:r>
              <a:rPr lang="en-US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AU" sz="34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báo</a:t>
            </a:r>
            <a:r>
              <a:rPr lang="en-AU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4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mộng</a:t>
            </a:r>
            <a:r>
              <a:rPr lang="en-AU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4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AU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4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ông</a:t>
            </a:r>
            <a:r>
              <a:rPr lang="en-AU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400" dirty="0" err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en-AU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 </a:t>
            </a:r>
            <a:r>
              <a:rPr lang="en-US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0"/>
            <a:ext cx="6197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" descr="C:\Users\JOSEPH HUNG\Pictures\Pictures\tai lieu tu Hp 07-10-17\Pictures\hinh cut\thien xu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8176" y="1573696"/>
            <a:ext cx="1517919" cy="307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473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931" y="-32273"/>
            <a:ext cx="869518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dirty="0">
                <a:latin typeface="Tahoma" pitchFamily="34" charset="0"/>
                <a:ea typeface="Tahoma" pitchFamily="34" charset="0"/>
                <a:cs typeface="Tahoma" pitchFamily="34" charset="0"/>
              </a:rPr>
              <a:t>‘Get up, take the child and his mother with you and go back to the land of Israel, for those who wanted to kill the child are dead.’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209702" y="5209259"/>
            <a:ext cx="89154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"Này ông, dậy đem Hài Nhi 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 mẹ Người về đất Ít-ra-en, vì những kẻ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tìm giết Hài Nhi đã chết rồi." </a:t>
            </a:r>
            <a:endParaRPr lang="en-AU" sz="3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Image result for escape to egypt bible 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274" y="1609005"/>
            <a:ext cx="6887440" cy="360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63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593</Words>
  <Application>Microsoft Office PowerPoint</Application>
  <PresentationFormat>On-screen Show (4:3)</PresentationFormat>
  <Paragraphs>55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 Dang</cp:lastModifiedBy>
  <cp:revision>34</cp:revision>
  <dcterms:created xsi:type="dcterms:W3CDTF">2019-07-28T01:22:09Z</dcterms:created>
  <dcterms:modified xsi:type="dcterms:W3CDTF">2019-12-27T05:52:00Z</dcterms:modified>
</cp:coreProperties>
</file>